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51" r:id="rId4"/>
  </p:sldMasterIdLst>
  <p:notesMasterIdLst>
    <p:notesMasterId r:id="rId21"/>
  </p:notesMasterIdLst>
  <p:handoutMasterIdLst>
    <p:handoutMasterId r:id="rId22"/>
  </p:handoutMasterIdLst>
  <p:sldIdLst>
    <p:sldId id="256" r:id="rId5"/>
    <p:sldId id="257" r:id="rId6"/>
    <p:sldId id="258" r:id="rId7"/>
    <p:sldId id="329" r:id="rId8"/>
    <p:sldId id="259" r:id="rId9"/>
    <p:sldId id="262" r:id="rId10"/>
    <p:sldId id="260" r:id="rId11"/>
    <p:sldId id="268" r:id="rId12"/>
    <p:sldId id="319" r:id="rId13"/>
    <p:sldId id="330" r:id="rId14"/>
    <p:sldId id="324" r:id="rId15"/>
    <p:sldId id="331" r:id="rId16"/>
    <p:sldId id="265" r:id="rId17"/>
    <p:sldId id="264" r:id="rId18"/>
    <p:sldId id="332" r:id="rId19"/>
    <p:sldId id="272" r:id="rId20"/>
  </p:sldIdLst>
  <p:sldSz cx="12192000" cy="6858000"/>
  <p:notesSz cx="7315200" cy="9601200"/>
  <p:kinsoku lang="ja-JP" invalStChars="、。，．・：；？！゛゜ヽヾゝゞ々ー’”）〕］｝〉》」』】°‰′″℃￠％ぁぃぅぇぉっゃゅょゎァィゥェォッャュョヮヵヶ!%),.:;?]}｡｣､･ｧｨｩｪｫｬｭｮｯｰﾞﾟ" invalEndChars="‘“（〔［｛〈《「『【￥＄$([\{｢￡"/>
  <p:defaultTextStyle>
    <a:defPPr>
      <a:defRPr lang="en-GB"/>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521415D9-36F7-43E2-AB2F-B90AF26B5E84}">
      <p14:sectionLst xmlns:p14="http://schemas.microsoft.com/office/powerpoint/2010/main">
        <p14:section name="Module Introduction" id="{1FAF874F-2EDA-4EDB-A31A-5EB1826A485A}">
          <p14:sldIdLst>
            <p14:sldId id="256"/>
            <p14:sldId id="257"/>
            <p14:sldId id="258"/>
            <p14:sldId id="329"/>
            <p14:sldId id="259"/>
            <p14:sldId id="262"/>
            <p14:sldId id="260"/>
            <p14:sldId id="268"/>
            <p14:sldId id="319"/>
            <p14:sldId id="330"/>
            <p14:sldId id="324"/>
            <p14:sldId id="331"/>
            <p14:sldId id="265"/>
            <p14:sldId id="264"/>
            <p14:sldId id="332"/>
            <p14:sldId id="272"/>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01B4D"/>
    <a:srgbClr val="0F1449"/>
    <a:srgbClr val="FB6B53"/>
    <a:srgbClr val="FF6600"/>
    <a:srgbClr val="A2C1FE"/>
    <a:srgbClr val="A2FFA3"/>
    <a:srgbClr val="FFFF99"/>
    <a:srgbClr val="FFFF66"/>
    <a:srgbClr val="FCFEB9"/>
    <a:srgbClr val="CECEC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279" autoAdjust="0"/>
    <p:restoredTop sz="93758" autoAdjust="0"/>
  </p:normalViewPr>
  <p:slideViewPr>
    <p:cSldViewPr snapToGrid="0">
      <p:cViewPr>
        <p:scale>
          <a:sx n="76" d="100"/>
          <a:sy n="76" d="100"/>
        </p:scale>
        <p:origin x="288" y="68"/>
      </p:cViewPr>
      <p:guideLst/>
    </p:cSldViewPr>
  </p:slideViewPr>
  <p:outlineViewPr>
    <p:cViewPr>
      <p:scale>
        <a:sx n="33" d="100"/>
        <a:sy n="33" d="100"/>
      </p:scale>
      <p:origin x="0" y="-4056"/>
    </p:cViewPr>
  </p:outlineViewPr>
  <p:notesTextViewPr>
    <p:cViewPr>
      <p:scale>
        <a:sx n="1" d="1"/>
        <a:sy n="1" d="1"/>
      </p:scale>
      <p:origin x="0" y="0"/>
    </p:cViewPr>
  </p:notesTextViewPr>
  <p:sorterViewPr>
    <p:cViewPr varScale="1">
      <p:scale>
        <a:sx n="1" d="1"/>
        <a:sy n="1" d="1"/>
      </p:scale>
      <p:origin x="0" y="-60"/>
    </p:cViewPr>
  </p:sorterViewPr>
  <p:notesViewPr>
    <p:cSldViewPr snapToGrid="0">
      <p:cViewPr varScale="1">
        <p:scale>
          <a:sx n="52" d="100"/>
          <a:sy n="52" d="100"/>
        </p:scale>
        <p:origin x="3006"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338" name="Rectangle 2">
            <a:extLst>
              <a:ext uri="{FF2B5EF4-FFF2-40B4-BE49-F238E27FC236}">
                <a16:creationId xmlns:a16="http://schemas.microsoft.com/office/drawing/2014/main" id="{4DAC38E3-5144-412F-83AC-38A5B9DE52C7}"/>
              </a:ext>
            </a:extLst>
          </p:cNvPr>
          <p:cNvSpPr>
            <a:spLocks noChangeArrowheads="1"/>
          </p:cNvSpPr>
          <p:nvPr/>
        </p:nvSpPr>
        <p:spPr bwMode="auto">
          <a:xfrm>
            <a:off x="67734" y="103053"/>
            <a:ext cx="7247466" cy="305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nchor="ct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GB" altLang="en-US" sz="1400">
                <a:latin typeface="Calibri" panose="020F0502020204030204" pitchFamily="34" charset="0"/>
                <a:cs typeface="Calibri" panose="020F0502020204030204" pitchFamily="34" charset="0"/>
              </a:rPr>
              <a:t>Asia Pacific University of Technology and Innovation</a:t>
            </a:r>
          </a:p>
        </p:txBody>
      </p:sp>
      <p:sp>
        <p:nvSpPr>
          <p:cNvPr id="3075" name="Rectangle 3">
            <a:extLst>
              <a:ext uri="{FF2B5EF4-FFF2-40B4-BE49-F238E27FC236}">
                <a16:creationId xmlns:a16="http://schemas.microsoft.com/office/drawing/2014/main" id="{608D27AB-67B4-4693-A97B-2BDB09DB8D75}"/>
              </a:ext>
            </a:extLst>
          </p:cNvPr>
          <p:cNvSpPr>
            <a:spLocks noChangeArrowheads="1"/>
          </p:cNvSpPr>
          <p:nvPr/>
        </p:nvSpPr>
        <p:spPr bwMode="auto">
          <a:xfrm>
            <a:off x="6853127" y="9192936"/>
            <a:ext cx="394340" cy="305212"/>
          </a:xfrm>
          <a:prstGeom prst="rect">
            <a:avLst/>
          </a:prstGeom>
          <a:noFill/>
          <a:ln w="12700">
            <a:noFill/>
            <a:miter lim="800000"/>
            <a:headEnd/>
            <a:tailEnd/>
          </a:ln>
          <a:effectLst/>
        </p:spPr>
        <p:txBody>
          <a:bodyPr wrap="none" lIns="90488" tIns="44450" rIns="90488" bIns="44450" anchor="ct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r">
              <a:defRPr/>
            </a:pPr>
            <a:fld id="{A20BED86-76BB-4410-9008-061BF87713AB}" type="slidenum">
              <a:rPr lang="en-GB" altLang="en-US" sz="1400" smtClean="0">
                <a:latin typeface="Calibri" panose="020F0502020204030204" pitchFamily="34" charset="0"/>
                <a:cs typeface="Calibri" panose="020F0502020204030204" pitchFamily="34" charset="0"/>
              </a:rPr>
              <a:pPr algn="r">
                <a:defRPr/>
              </a:pPr>
              <a:t>‹#›</a:t>
            </a:fld>
            <a:endParaRPr lang="en-GB" altLang="en-US" sz="140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316" name="Rectangle 4">
            <a:extLst>
              <a:ext uri="{FF2B5EF4-FFF2-40B4-BE49-F238E27FC236}">
                <a16:creationId xmlns:a16="http://schemas.microsoft.com/office/drawing/2014/main" id="{71953E81-BBEF-44F9-89AF-8D785172E06E}"/>
              </a:ext>
            </a:extLst>
          </p:cNvPr>
          <p:cNvSpPr>
            <a:spLocks noChangeArrowheads="1"/>
          </p:cNvSpPr>
          <p:nvPr/>
        </p:nvSpPr>
        <p:spPr bwMode="auto">
          <a:xfrm>
            <a:off x="67734" y="103053"/>
            <a:ext cx="7247466" cy="305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nchor="ct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GB" altLang="en-US" sz="1400">
                <a:latin typeface="Calibri" panose="020F0502020204030204" pitchFamily="34" charset="0"/>
                <a:cs typeface="Calibri" panose="020F0502020204030204" pitchFamily="34" charset="0"/>
              </a:rPr>
              <a:t>Asia Pacific University of Technology and Innovation</a:t>
            </a:r>
          </a:p>
        </p:txBody>
      </p:sp>
      <p:sp>
        <p:nvSpPr>
          <p:cNvPr id="9" name="Slide Image Placeholder 8">
            <a:extLst>
              <a:ext uri="{FF2B5EF4-FFF2-40B4-BE49-F238E27FC236}">
                <a16:creationId xmlns:a16="http://schemas.microsoft.com/office/drawing/2014/main" id="{7839FB2E-0CEB-4E99-ABDC-42A6B27BD2DE}"/>
              </a:ext>
            </a:extLst>
          </p:cNvPr>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1440" tIns="45720" rIns="91440" bIns="45720" rtlCol="0" anchor="ctr"/>
          <a:lstStyle/>
          <a:p>
            <a:endParaRPr lang="en-US"/>
          </a:p>
        </p:txBody>
      </p:sp>
      <p:sp>
        <p:nvSpPr>
          <p:cNvPr id="10" name="Notes Placeholder 9">
            <a:extLst>
              <a:ext uri="{FF2B5EF4-FFF2-40B4-BE49-F238E27FC236}">
                <a16:creationId xmlns:a16="http://schemas.microsoft.com/office/drawing/2014/main" id="{4B6ACB56-54E0-4171-9443-B2E55073FB8A}"/>
              </a:ext>
            </a:extLst>
          </p:cNvPr>
          <p:cNvSpPr>
            <a:spLocks noGrp="1"/>
          </p:cNvSpPr>
          <p:nvPr>
            <p:ph type="body" sz="quarter" idx="3"/>
          </p:nvPr>
        </p:nvSpPr>
        <p:spPr>
          <a:xfrm>
            <a:off x="731520" y="4620549"/>
            <a:ext cx="5852160" cy="378030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Slide Number Placeholder 10">
            <a:extLst>
              <a:ext uri="{FF2B5EF4-FFF2-40B4-BE49-F238E27FC236}">
                <a16:creationId xmlns:a16="http://schemas.microsoft.com/office/drawing/2014/main" id="{C1DBCDF8-B37C-47C2-B6B1-4B2635759598}"/>
              </a:ext>
            </a:extLst>
          </p:cNvPr>
          <p:cNvSpPr>
            <a:spLocks noGrp="1"/>
          </p:cNvSpPr>
          <p:nvPr>
            <p:ph type="sldNum" sz="quarter" idx="5"/>
          </p:nvPr>
        </p:nvSpPr>
        <p:spPr>
          <a:xfrm>
            <a:off x="4143588" y="9119503"/>
            <a:ext cx="3169920" cy="481697"/>
          </a:xfrm>
          <a:prstGeom prst="rect">
            <a:avLst/>
          </a:prstGeom>
        </p:spPr>
        <p:txBody>
          <a:bodyPr vert="horz" lIns="91440" tIns="45720" rIns="91440" bIns="45720" rtlCol="0" anchor="b"/>
          <a:lstStyle>
            <a:lvl1pPr algn="r">
              <a:defRPr sz="1200"/>
            </a:lvl1pPr>
          </a:lstStyle>
          <a:p>
            <a:fld id="{6630D94D-E1CF-4942-9670-7567F4F44871}" type="slidenum">
              <a:rPr lang="en-US" smtClean="0"/>
              <a:t>‹#›</a:t>
            </a:fld>
            <a:endParaRPr lang="en-US" dirty="0"/>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1pPr>
    <a:lvl2pPr marL="457200"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2pPr>
    <a:lvl3pPr marL="914400"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3pPr>
    <a:lvl4pPr marL="1371600"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4pPr>
    <a:lvl5pPr marL="1828800"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MY" dirty="0"/>
          </a:p>
        </p:txBody>
      </p:sp>
      <p:sp>
        <p:nvSpPr>
          <p:cNvPr id="4" name="Slide Number Placeholder 3"/>
          <p:cNvSpPr>
            <a:spLocks noGrp="1"/>
          </p:cNvSpPr>
          <p:nvPr>
            <p:ph type="sldNum" sz="quarter" idx="5"/>
          </p:nvPr>
        </p:nvSpPr>
        <p:spPr/>
        <p:txBody>
          <a:bodyPr/>
          <a:lstStyle/>
          <a:p>
            <a:fld id="{6630D94D-E1CF-4942-9670-7567F4F44871}" type="slidenum">
              <a:rPr lang="en-US" smtClean="0"/>
              <a:t>1</a:t>
            </a:fld>
            <a:endParaRPr lang="en-US" dirty="0"/>
          </a:p>
        </p:txBody>
      </p:sp>
    </p:spTree>
    <p:extLst>
      <p:ext uri="{BB962C8B-B14F-4D97-AF65-F5344CB8AC3E}">
        <p14:creationId xmlns:p14="http://schemas.microsoft.com/office/powerpoint/2010/main" val="1204405755"/>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6E87F31-FA75-006F-00CD-B701AA25BEB8}"/>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val="0"/>
              </a:ext>
            </a:extLst>
          </a:blip>
          <a:srcRect r="5567" b="5568"/>
          <a:stretch/>
        </p:blipFill>
        <p:spPr>
          <a:xfrm flipH="1" flipV="1">
            <a:off x="-2" y="1"/>
            <a:ext cx="12191999" cy="6858000"/>
          </a:xfrm>
          <a:prstGeom prst="rect">
            <a:avLst/>
          </a:prstGeom>
        </p:spPr>
      </p:pic>
      <p:sp>
        <p:nvSpPr>
          <p:cNvPr id="87042" name="Rectangle 2"/>
          <p:cNvSpPr>
            <a:spLocks noGrp="1" noChangeArrowheads="1"/>
          </p:cNvSpPr>
          <p:nvPr>
            <p:ph type="ctrTitle"/>
          </p:nvPr>
        </p:nvSpPr>
        <p:spPr>
          <a:xfrm>
            <a:off x="2896608" y="2200276"/>
            <a:ext cx="9006416" cy="1470025"/>
          </a:xfrm>
        </p:spPr>
        <p:txBody>
          <a:bodyPr/>
          <a:lstStyle>
            <a:lvl1pPr algn="r">
              <a:defRPr>
                <a:solidFill>
                  <a:schemeClr val="accent5"/>
                </a:solidFill>
                <a:latin typeface="Montserrat" panose="00000500000000000000" pitchFamily="2" charset="0"/>
              </a:defRPr>
            </a:lvl1pPr>
          </a:lstStyle>
          <a:p>
            <a:r>
              <a:rPr lang="en-GB" dirty="0"/>
              <a:t>Click to edit Master title style</a:t>
            </a:r>
          </a:p>
        </p:txBody>
      </p:sp>
      <p:sp>
        <p:nvSpPr>
          <p:cNvPr id="87043" name="Rectangle 3"/>
          <p:cNvSpPr>
            <a:spLocks noGrp="1" noChangeArrowheads="1"/>
          </p:cNvSpPr>
          <p:nvPr>
            <p:ph type="subTitle" idx="1"/>
          </p:nvPr>
        </p:nvSpPr>
        <p:spPr>
          <a:xfrm>
            <a:off x="4970206" y="3879851"/>
            <a:ext cx="6913767" cy="1752600"/>
          </a:xfrm>
        </p:spPr>
        <p:txBody>
          <a:bodyPr/>
          <a:lstStyle>
            <a:lvl1pPr marL="0" indent="0" algn="r">
              <a:buFontTx/>
              <a:buNone/>
              <a:defRPr b="0">
                <a:solidFill>
                  <a:schemeClr val="bg1"/>
                </a:solidFill>
                <a:latin typeface="+mj-lt"/>
              </a:defRPr>
            </a:lvl1pPr>
          </a:lstStyle>
          <a:p>
            <a:r>
              <a:rPr lang="en-GB" dirty="0"/>
              <a:t>Click to edit Master subtitle style</a:t>
            </a:r>
          </a:p>
        </p:txBody>
      </p:sp>
      <p:pic>
        <p:nvPicPr>
          <p:cNvPr id="7" name="Picture 6" descr="Logo, company name&#10;&#10;Description automatically generated">
            <a:extLst>
              <a:ext uri="{FF2B5EF4-FFF2-40B4-BE49-F238E27FC236}">
                <a16:creationId xmlns:a16="http://schemas.microsoft.com/office/drawing/2014/main" id="{A01C7C8E-F6F3-0FA5-D100-E4D22106013A}"/>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28910971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pic>
        <p:nvPicPr>
          <p:cNvPr id="3" name="Picture 10" descr="APU Logo Final-medium.jpg">
            <a:extLst>
              <a:ext uri="{FF2B5EF4-FFF2-40B4-BE49-F238E27FC236}">
                <a16:creationId xmlns:a16="http://schemas.microsoft.com/office/drawing/2014/main" id="{D43B7469-696D-D5B3-7497-03AB7CFB3F90}"/>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6">
            <a:extLst>
              <a:ext uri="{FF2B5EF4-FFF2-40B4-BE49-F238E27FC236}">
                <a16:creationId xmlns:a16="http://schemas.microsoft.com/office/drawing/2014/main" id="{BBB11AA0-4CFB-DDD2-980D-D195C9DD8A43}"/>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spTree>
    <p:extLst>
      <p:ext uri="{BB962C8B-B14F-4D97-AF65-F5344CB8AC3E}">
        <p14:creationId xmlns:p14="http://schemas.microsoft.com/office/powerpoint/2010/main" val="41153501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rgbClr val="001B4D"/>
        </a:solidFill>
        <a:effectLst/>
      </p:bgPr>
    </p:bg>
    <p:spTree>
      <p:nvGrpSpPr>
        <p:cNvPr id="1" name=""/>
        <p:cNvGrpSpPr/>
        <p:nvPr/>
      </p:nvGrpSpPr>
      <p:grpSpPr>
        <a:xfrm>
          <a:off x="0" y="0"/>
          <a:ext cx="0" cy="0"/>
          <a:chOff x="0" y="0"/>
          <a:chExt cx="0" cy="0"/>
        </a:xfrm>
      </p:grpSpPr>
      <p:sp>
        <p:nvSpPr>
          <p:cNvPr id="6" name="Rectangle 6">
            <a:extLst>
              <a:ext uri="{FF2B5EF4-FFF2-40B4-BE49-F238E27FC236}">
                <a16:creationId xmlns:a16="http://schemas.microsoft.com/office/drawing/2014/main" id="{BBB11AA0-4CFB-DDD2-980D-D195C9DD8A43}"/>
              </a:ext>
            </a:extLst>
          </p:cNvPr>
          <p:cNvSpPr>
            <a:spLocks noGrp="1" noChangeArrowheads="1"/>
          </p:cNvSpPr>
          <p:nvPr>
            <p:ph type="title"/>
          </p:nvPr>
        </p:nvSpPr>
        <p:spPr bwMode="auto">
          <a:xfrm>
            <a:off x="295352" y="274638"/>
            <a:ext cx="10457373" cy="1143000"/>
          </a:xfrm>
          <a:prstGeom prst="rect">
            <a:avLst/>
          </a:prstGeom>
          <a:noFill/>
          <a:ln>
            <a:noFill/>
          </a:ln>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2" name="Picture 1" descr="Logo, company name&#10;&#10;Description automatically generated">
            <a:extLst>
              <a:ext uri="{FF2B5EF4-FFF2-40B4-BE49-F238E27FC236}">
                <a16:creationId xmlns:a16="http://schemas.microsoft.com/office/drawing/2014/main" id="{163C07D3-0112-1601-B752-FDBF091DDEC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127983800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295352" y="1697038"/>
            <a:ext cx="53848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237817" y="1697038"/>
            <a:ext cx="53848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pic>
        <p:nvPicPr>
          <p:cNvPr id="6" name="Picture 10" descr="APU Logo Final-medium.jpg">
            <a:extLst>
              <a:ext uri="{FF2B5EF4-FFF2-40B4-BE49-F238E27FC236}">
                <a16:creationId xmlns:a16="http://schemas.microsoft.com/office/drawing/2014/main" id="{0802BECB-EBD7-EAF2-F449-AA70E280397A}"/>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Rectangle 6">
            <a:extLst>
              <a:ext uri="{FF2B5EF4-FFF2-40B4-BE49-F238E27FC236}">
                <a16:creationId xmlns:a16="http://schemas.microsoft.com/office/drawing/2014/main" id="{4980A499-972D-DEC1-0CDD-C8C7AF006334}"/>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spTree>
    <p:extLst>
      <p:ext uri="{BB962C8B-B14F-4D97-AF65-F5344CB8AC3E}">
        <p14:creationId xmlns:p14="http://schemas.microsoft.com/office/powerpoint/2010/main" val="21763119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wo Content">
    <p:bg>
      <p:bgPr>
        <a:solidFill>
          <a:srgbClr val="001B4D"/>
        </a:solidFill>
        <a:effectLst/>
      </p:bgPr>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295352" y="1697038"/>
            <a:ext cx="5384800" cy="4525962"/>
          </a:xfrm>
        </p:spPr>
        <p:txBody>
          <a:bodyPr/>
          <a:lstStyle>
            <a:lvl1pPr>
              <a:defRPr sz="2800">
                <a:solidFill>
                  <a:schemeClr val="bg1"/>
                </a:solidFill>
              </a:defRPr>
            </a:lvl1pPr>
            <a:lvl2pPr>
              <a:defRPr sz="2400">
                <a:solidFill>
                  <a:schemeClr val="bg1"/>
                </a:solidFill>
              </a:defRPr>
            </a:lvl2pPr>
            <a:lvl3pPr>
              <a:defRPr sz="2000">
                <a:solidFill>
                  <a:schemeClr val="bg1"/>
                </a:solidFill>
              </a:defRPr>
            </a:lvl3pPr>
            <a:lvl4pPr>
              <a:defRPr sz="1800">
                <a:solidFill>
                  <a:schemeClr val="bg1"/>
                </a:solidFill>
              </a:defRPr>
            </a:lvl4pPr>
            <a:lvl5pPr>
              <a:defRPr sz="1800">
                <a:solidFill>
                  <a:schemeClr val="bg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237817" y="1697038"/>
            <a:ext cx="5384800" cy="4525962"/>
          </a:xfrm>
        </p:spPr>
        <p:txBody>
          <a:bodyPr/>
          <a:lstStyle>
            <a:lvl1pPr>
              <a:defRPr sz="2800">
                <a:solidFill>
                  <a:schemeClr val="bg1"/>
                </a:solidFill>
              </a:defRPr>
            </a:lvl1pPr>
            <a:lvl2pPr>
              <a:defRPr sz="2400">
                <a:solidFill>
                  <a:schemeClr val="bg1"/>
                </a:solidFill>
              </a:defRPr>
            </a:lvl2pPr>
            <a:lvl3pPr>
              <a:defRPr sz="2000">
                <a:solidFill>
                  <a:schemeClr val="bg1"/>
                </a:solidFill>
              </a:defRPr>
            </a:lvl3pPr>
            <a:lvl4pPr>
              <a:defRPr sz="1800">
                <a:solidFill>
                  <a:schemeClr val="bg1"/>
                </a:solidFill>
              </a:defRPr>
            </a:lvl4pPr>
            <a:lvl5pPr>
              <a:defRPr sz="1800">
                <a:solidFill>
                  <a:schemeClr val="bg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9" name="Rectangle 6">
            <a:extLst>
              <a:ext uri="{FF2B5EF4-FFF2-40B4-BE49-F238E27FC236}">
                <a16:creationId xmlns:a16="http://schemas.microsoft.com/office/drawing/2014/main" id="{4980A499-972D-DEC1-0CDD-C8C7AF006334}"/>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2" name="Picture 1" descr="Logo, company name&#10;&#10;Description automatically generated">
            <a:extLst>
              <a:ext uri="{FF2B5EF4-FFF2-40B4-BE49-F238E27FC236}">
                <a16:creationId xmlns:a16="http://schemas.microsoft.com/office/drawing/2014/main" id="{9CBCAFAD-0874-A920-E7D5-68A99F50902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2132079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95352" y="1535113"/>
            <a:ext cx="5701165" cy="639762"/>
          </a:xfrm>
        </p:spPr>
        <p:txBody>
          <a:bodyPr anchor="b"/>
          <a:lstStyle>
            <a:lvl1pPr marL="0" indent="0">
              <a:buNone/>
              <a:defRPr sz="24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295352" y="2174875"/>
            <a:ext cx="5701165" cy="3951288"/>
          </a:xfrm>
        </p:spPr>
        <p:txBody>
          <a:bodyPr/>
          <a:lstStyle>
            <a:lvl1pPr>
              <a:defRPr sz="2400">
                <a:solidFill>
                  <a:schemeClr val="tx1"/>
                </a:solidFill>
              </a:defRPr>
            </a:lvl1pPr>
            <a:lvl2pPr>
              <a:defRPr sz="2000">
                <a:solidFill>
                  <a:schemeClr val="tx1"/>
                </a:solidFill>
              </a:defRPr>
            </a:lvl2pPr>
            <a:lvl3pPr>
              <a:defRPr sz="18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solidFill>
                  <a:schemeClr val="tx1"/>
                </a:solidFill>
              </a:defRPr>
            </a:lvl1pPr>
            <a:lvl2pPr>
              <a:defRPr sz="2000">
                <a:solidFill>
                  <a:schemeClr val="tx1"/>
                </a:solidFill>
              </a:defRPr>
            </a:lvl2pPr>
            <a:lvl3pPr>
              <a:defRPr sz="18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8" name="Rectangle 6">
            <a:extLst>
              <a:ext uri="{FF2B5EF4-FFF2-40B4-BE49-F238E27FC236}">
                <a16:creationId xmlns:a16="http://schemas.microsoft.com/office/drawing/2014/main" id="{212DAC53-88F1-5536-6538-48E550FD8C78}"/>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pic>
        <p:nvPicPr>
          <p:cNvPr id="2" name="Picture 10" descr="APU Logo Final-medium.jpg">
            <a:extLst>
              <a:ext uri="{FF2B5EF4-FFF2-40B4-BE49-F238E27FC236}">
                <a16:creationId xmlns:a16="http://schemas.microsoft.com/office/drawing/2014/main" id="{59460E12-C28F-6F47-C8AD-1B01DC7DB164}"/>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7717217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Comparison">
    <p:bg>
      <p:bgPr>
        <a:solidFill>
          <a:srgbClr val="001B4D"/>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95352" y="1535113"/>
            <a:ext cx="5701165" cy="639762"/>
          </a:xfrm>
        </p:spPr>
        <p:txBody>
          <a:bodyPr anchor="b"/>
          <a:lstStyle>
            <a:lvl1pPr marL="0" indent="0">
              <a:buNone/>
              <a:defRPr sz="24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295352" y="2174875"/>
            <a:ext cx="5701165" cy="3951288"/>
          </a:xfrm>
        </p:spPr>
        <p:txBody>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8" name="Rectangle 6">
            <a:extLst>
              <a:ext uri="{FF2B5EF4-FFF2-40B4-BE49-F238E27FC236}">
                <a16:creationId xmlns:a16="http://schemas.microsoft.com/office/drawing/2014/main" id="{212DAC53-88F1-5536-6538-48E550FD8C78}"/>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2" name="Picture 1" descr="Logo, company name&#10;&#10;Description automatically generated">
            <a:extLst>
              <a:ext uri="{FF2B5EF4-FFF2-40B4-BE49-F238E27FC236}">
                <a16:creationId xmlns:a16="http://schemas.microsoft.com/office/drawing/2014/main" id="{C7C10021-D30B-49A3-9775-E4B01805881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172959848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2_Blank">
    <p:bg>
      <p:bgPr>
        <a:solidFill>
          <a:srgbClr val="001B4D"/>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7806776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525811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pic>
        <p:nvPicPr>
          <p:cNvPr id="2" name="Picture 10" descr="APU Logo Final-medium.jpg">
            <a:extLst>
              <a:ext uri="{FF2B5EF4-FFF2-40B4-BE49-F238E27FC236}">
                <a16:creationId xmlns:a16="http://schemas.microsoft.com/office/drawing/2014/main" id="{131C5456-E521-C7D4-FB88-68A63787FD4F}"/>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1299999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3_Blank">
    <p:bg>
      <p:bgPr>
        <a:solidFill>
          <a:srgbClr val="001B4D"/>
        </a:solidFill>
        <a:effectLst/>
      </p:bgPr>
    </p:bg>
    <p:spTree>
      <p:nvGrpSpPr>
        <p:cNvPr id="1" name=""/>
        <p:cNvGrpSpPr/>
        <p:nvPr/>
      </p:nvGrpSpPr>
      <p:grpSpPr>
        <a:xfrm>
          <a:off x="0" y="0"/>
          <a:ext cx="0" cy="0"/>
          <a:chOff x="0" y="0"/>
          <a:chExt cx="0" cy="0"/>
        </a:xfrm>
      </p:grpSpPr>
      <p:pic>
        <p:nvPicPr>
          <p:cNvPr id="3" name="Picture 2" descr="Logo, company name&#10;&#10;Description automatically generated">
            <a:extLst>
              <a:ext uri="{FF2B5EF4-FFF2-40B4-BE49-F238E27FC236}">
                <a16:creationId xmlns:a16="http://schemas.microsoft.com/office/drawing/2014/main" id="{04DC0352-F5ED-1918-1F8A-8B80BB6E8C9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8159544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2_Section Header">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5900D48-6E21-4217-3CC3-BFF1E0D91861}"/>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val="0"/>
              </a:ext>
            </a:extLst>
          </a:blip>
          <a:srcRect r="5567" b="5568"/>
          <a:stretch/>
        </p:blipFill>
        <p:spPr>
          <a:xfrm flipH="1" flipV="1">
            <a:off x="-2" y="1"/>
            <a:ext cx="12191999" cy="6858000"/>
          </a:xfrm>
          <a:prstGeom prst="rect">
            <a:avLst/>
          </a:prstGeom>
        </p:spPr>
      </p:pic>
      <p:sp>
        <p:nvSpPr>
          <p:cNvPr id="2" name="Title 1"/>
          <p:cNvSpPr>
            <a:spLocks noGrp="1"/>
          </p:cNvSpPr>
          <p:nvPr>
            <p:ph type="title"/>
          </p:nvPr>
        </p:nvSpPr>
        <p:spPr>
          <a:xfrm>
            <a:off x="963084" y="4406901"/>
            <a:ext cx="10363200" cy="1362075"/>
          </a:xfrm>
        </p:spPr>
        <p:txBody>
          <a:bodyPr anchor="t"/>
          <a:lstStyle>
            <a:lvl1pPr algn="r">
              <a:defRPr sz="3000" b="1" cap="all">
                <a:solidFill>
                  <a:schemeClr val="accent5"/>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963084" y="2906713"/>
            <a:ext cx="10363200" cy="1500187"/>
          </a:xfrm>
        </p:spPr>
        <p:txBody>
          <a:bodyPr anchor="b"/>
          <a:lstStyle>
            <a:lvl1pPr marL="0" indent="0" algn="r">
              <a:buNone/>
              <a:defRPr sz="2500">
                <a:solidFill>
                  <a:schemeClr val="bg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361398740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4766733" y="273051"/>
            <a:ext cx="6815667" cy="5853113"/>
          </a:xfrm>
        </p:spPr>
        <p:txBody>
          <a:bodyPr/>
          <a:lstStyle>
            <a:lvl1pPr>
              <a:defRPr sz="3200">
                <a:solidFill>
                  <a:schemeClr val="tx2"/>
                </a:solidFill>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2" name="Picture 10" descr="APU Logo Final-medium.jpg">
            <a:extLst>
              <a:ext uri="{FF2B5EF4-FFF2-40B4-BE49-F238E27FC236}">
                <a16:creationId xmlns:a16="http://schemas.microsoft.com/office/drawing/2014/main" id="{AA1C13FB-D1A7-194E-A332-391C492A0CF5}"/>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6268977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Content with Caption">
    <p:bg>
      <p:bgPr>
        <a:solidFill>
          <a:srgbClr val="001B4D"/>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4766733" y="273051"/>
            <a:ext cx="6815667" cy="5853113"/>
          </a:xfrm>
        </p:spPr>
        <p:txBody>
          <a:bodyPr/>
          <a:lstStyle>
            <a:lvl1pPr>
              <a:defRPr sz="3200">
                <a:solidFill>
                  <a:schemeClr val="accent5"/>
                </a:solidFill>
              </a:defRPr>
            </a:lvl1pPr>
            <a:lvl2pPr>
              <a:defRPr sz="2800">
                <a:solidFill>
                  <a:schemeClr val="bg1"/>
                </a:solidFill>
              </a:defRPr>
            </a:lvl2pPr>
            <a:lvl3pPr>
              <a:defRPr sz="2400">
                <a:solidFill>
                  <a:schemeClr val="bg1"/>
                </a:solidFill>
              </a:defRPr>
            </a:lvl3pPr>
            <a:lvl4pPr>
              <a:defRPr sz="2000">
                <a:solidFill>
                  <a:schemeClr val="bg1"/>
                </a:solidFill>
              </a:defRPr>
            </a:lvl4pPr>
            <a:lvl5pPr>
              <a:defRPr sz="2000">
                <a:solidFill>
                  <a:schemeClr val="bg1"/>
                </a:solidFill>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solidFill>
                  <a:schemeClr val="bg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pic>
        <p:nvPicPr>
          <p:cNvPr id="2" name="Picture 1" descr="Logo, company name&#10;&#10;Description automatically generated">
            <a:extLst>
              <a:ext uri="{FF2B5EF4-FFF2-40B4-BE49-F238E27FC236}">
                <a16:creationId xmlns:a16="http://schemas.microsoft.com/office/drawing/2014/main" id="{C3D40C30-8297-E054-688C-7A1636F331C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411" y="27044"/>
            <a:ext cx="977178" cy="981307"/>
          </a:xfrm>
          <a:prstGeom prst="rect">
            <a:avLst/>
          </a:prstGeom>
        </p:spPr>
      </p:pic>
    </p:spTree>
    <p:extLst>
      <p:ext uri="{BB962C8B-B14F-4D97-AF65-F5344CB8AC3E}">
        <p14:creationId xmlns:p14="http://schemas.microsoft.com/office/powerpoint/2010/main" val="381492474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endParaRPr lang="en-GB"/>
          </a:p>
        </p:txBody>
      </p:sp>
      <p:sp>
        <p:nvSpPr>
          <p:cNvPr id="3" name="Picture Placeholder 2"/>
          <p:cNvSpPr>
            <a:spLocks noGrp="1"/>
          </p:cNvSpPr>
          <p:nvPr>
            <p:ph type="pic" idx="1"/>
          </p:nvPr>
        </p:nvSpPr>
        <p:spPr>
          <a:xfrm>
            <a:off x="2389717" y="612775"/>
            <a:ext cx="7315200" cy="4114800"/>
          </a:xfrm>
          <a:solidFill>
            <a:schemeClr val="bg1">
              <a:lumMod val="95000"/>
            </a:schemeClr>
          </a:solidFill>
        </p:spPr>
        <p:txBody>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GB" noProof="0"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5" name="Picture 10" descr="APU Logo Final-medium.jpg">
            <a:extLst>
              <a:ext uri="{FF2B5EF4-FFF2-40B4-BE49-F238E27FC236}">
                <a16:creationId xmlns:a16="http://schemas.microsoft.com/office/drawing/2014/main" id="{53C3B966-D4E4-30D5-4A13-103486C2EBAD}"/>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0646230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5_Picture with Caption">
    <p:bg>
      <p:bgPr>
        <a:solidFill>
          <a:srgbClr val="001B4D"/>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solidFill>
                  <a:schemeClr val="accent5"/>
                </a:solidFill>
              </a:defRPr>
            </a:lvl1pPr>
          </a:lstStyle>
          <a:p>
            <a:r>
              <a:rPr lang="en-US" dirty="0"/>
              <a:t>Click to edit Master title style</a:t>
            </a:r>
            <a:endParaRPr lang="en-GB" dirty="0"/>
          </a:p>
        </p:txBody>
      </p:sp>
      <p:sp>
        <p:nvSpPr>
          <p:cNvPr id="3" name="Picture Placeholder 2"/>
          <p:cNvSpPr>
            <a:spLocks noGrp="1"/>
          </p:cNvSpPr>
          <p:nvPr>
            <p:ph type="pic" idx="1"/>
          </p:nvPr>
        </p:nvSpPr>
        <p:spPr>
          <a:xfrm>
            <a:off x="2389717" y="612775"/>
            <a:ext cx="7315200" cy="4114800"/>
          </a:xfrm>
          <a:solidFill>
            <a:schemeClr val="bg1">
              <a:lumMod val="95000"/>
            </a:schemeClr>
          </a:solidFill>
        </p:spPr>
        <p:txBody>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GB" noProof="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5" name="Picture 4" descr="Logo, company name&#10;&#10;Description automatically generated">
            <a:extLst>
              <a:ext uri="{FF2B5EF4-FFF2-40B4-BE49-F238E27FC236}">
                <a16:creationId xmlns:a16="http://schemas.microsoft.com/office/drawing/2014/main" id="{88157A30-7FA7-829E-6D9C-4DCC0CDCA7A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5264474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Picture with Caption">
    <p:bg>
      <p:bgPr>
        <a:solidFill>
          <a:schemeClr val="bg1"/>
        </a:solidFill>
        <a:effectLst/>
      </p:bgPr>
    </p:bg>
    <p:spTree>
      <p:nvGrpSpPr>
        <p:cNvPr id="1" name=""/>
        <p:cNvGrpSpPr/>
        <p:nvPr/>
      </p:nvGrpSpPr>
      <p:grpSpPr>
        <a:xfrm>
          <a:off x="0" y="0"/>
          <a:ext cx="0" cy="0"/>
          <a:chOff x="0" y="0"/>
          <a:chExt cx="0" cy="0"/>
        </a:xfrm>
      </p:grpSpPr>
      <p:sp>
        <p:nvSpPr>
          <p:cNvPr id="5" name="Picture Placeholder 6">
            <a:extLst>
              <a:ext uri="{FF2B5EF4-FFF2-40B4-BE49-F238E27FC236}">
                <a16:creationId xmlns:a16="http://schemas.microsoft.com/office/drawing/2014/main" id="{AED5BC53-2816-4210-4970-4FC239BFDB5F}"/>
              </a:ext>
            </a:extLst>
          </p:cNvPr>
          <p:cNvSpPr>
            <a:spLocks noGrp="1"/>
          </p:cNvSpPr>
          <p:nvPr>
            <p:ph type="pic" sz="quarter" idx="10"/>
          </p:nvPr>
        </p:nvSpPr>
        <p:spPr>
          <a:xfrm>
            <a:off x="0" y="1192213"/>
            <a:ext cx="12192000" cy="2824162"/>
          </a:xfrm>
          <a:solidFill>
            <a:schemeClr val="bg1">
              <a:lumMod val="95000"/>
            </a:schemeClr>
          </a:solidFill>
        </p:spPr>
        <p:txBody>
          <a:bodyPr/>
          <a:lstStyle>
            <a:lvl1pPr>
              <a:defRPr sz="2000"/>
            </a:lvl1pPr>
          </a:lstStyle>
          <a:p>
            <a:endParaRPr lang="en-MY" dirty="0"/>
          </a:p>
        </p:txBody>
      </p:sp>
      <p:sp>
        <p:nvSpPr>
          <p:cNvPr id="2" name="Text Placeholder 3">
            <a:extLst>
              <a:ext uri="{FF2B5EF4-FFF2-40B4-BE49-F238E27FC236}">
                <a16:creationId xmlns:a16="http://schemas.microsoft.com/office/drawing/2014/main" id="{84F7A2FB-3692-7374-ECE6-3DDD8A007D21}"/>
              </a:ext>
            </a:extLst>
          </p:cNvPr>
          <p:cNvSpPr>
            <a:spLocks noGrp="1"/>
          </p:cNvSpPr>
          <p:nvPr>
            <p:ph type="body" sz="half" idx="2"/>
          </p:nvPr>
        </p:nvSpPr>
        <p:spPr>
          <a:xfrm>
            <a:off x="273377" y="4213781"/>
            <a:ext cx="11623250" cy="1958419"/>
          </a:xfrm>
        </p:spPr>
        <p:txBody>
          <a:bodyPr/>
          <a:lstStyle>
            <a:lvl1pPr marL="0" indent="0">
              <a:buNone/>
              <a:defRPr sz="14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3" name="Picture 10" descr="APU Logo Final-medium.jpg">
            <a:extLst>
              <a:ext uri="{FF2B5EF4-FFF2-40B4-BE49-F238E27FC236}">
                <a16:creationId xmlns:a16="http://schemas.microsoft.com/office/drawing/2014/main" id="{82C331B9-CEE5-20AD-DD62-DCC7F9E24364}"/>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2997974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7_Picture with Caption">
    <p:bg>
      <p:bgPr>
        <a:solidFill>
          <a:srgbClr val="001B4D"/>
        </a:solidFill>
        <a:effectLst/>
      </p:bgPr>
    </p:bg>
    <p:spTree>
      <p:nvGrpSpPr>
        <p:cNvPr id="1" name=""/>
        <p:cNvGrpSpPr/>
        <p:nvPr/>
      </p:nvGrpSpPr>
      <p:grpSpPr>
        <a:xfrm>
          <a:off x="0" y="0"/>
          <a:ext cx="0" cy="0"/>
          <a:chOff x="0" y="0"/>
          <a:chExt cx="0" cy="0"/>
        </a:xfrm>
      </p:grpSpPr>
      <p:sp>
        <p:nvSpPr>
          <p:cNvPr id="5" name="Picture Placeholder 6">
            <a:extLst>
              <a:ext uri="{FF2B5EF4-FFF2-40B4-BE49-F238E27FC236}">
                <a16:creationId xmlns:a16="http://schemas.microsoft.com/office/drawing/2014/main" id="{AED5BC53-2816-4210-4970-4FC239BFDB5F}"/>
              </a:ext>
            </a:extLst>
          </p:cNvPr>
          <p:cNvSpPr>
            <a:spLocks noGrp="1"/>
          </p:cNvSpPr>
          <p:nvPr>
            <p:ph type="pic" sz="quarter" idx="10"/>
          </p:nvPr>
        </p:nvSpPr>
        <p:spPr>
          <a:xfrm>
            <a:off x="0" y="1192213"/>
            <a:ext cx="12192000" cy="2824162"/>
          </a:xfrm>
          <a:solidFill>
            <a:schemeClr val="bg1">
              <a:lumMod val="95000"/>
            </a:schemeClr>
          </a:solidFill>
        </p:spPr>
        <p:txBody>
          <a:bodyPr/>
          <a:lstStyle>
            <a:lvl1pPr>
              <a:defRPr sz="2000"/>
            </a:lvl1pPr>
          </a:lstStyle>
          <a:p>
            <a:endParaRPr lang="en-MY" dirty="0"/>
          </a:p>
        </p:txBody>
      </p:sp>
      <p:sp>
        <p:nvSpPr>
          <p:cNvPr id="2" name="Text Placeholder 3">
            <a:extLst>
              <a:ext uri="{FF2B5EF4-FFF2-40B4-BE49-F238E27FC236}">
                <a16:creationId xmlns:a16="http://schemas.microsoft.com/office/drawing/2014/main" id="{40F80C67-7C47-1046-B1B1-5649F52F2ADD}"/>
              </a:ext>
            </a:extLst>
          </p:cNvPr>
          <p:cNvSpPr>
            <a:spLocks noGrp="1"/>
          </p:cNvSpPr>
          <p:nvPr>
            <p:ph type="body" sz="half" idx="2"/>
          </p:nvPr>
        </p:nvSpPr>
        <p:spPr>
          <a:xfrm>
            <a:off x="273377" y="4213781"/>
            <a:ext cx="11623250" cy="1958419"/>
          </a:xfrm>
        </p:spPr>
        <p:txBody>
          <a:bodyPr/>
          <a:lstStyle>
            <a:lvl1pPr marL="0" indent="0">
              <a:buNone/>
              <a:defRPr sz="1400">
                <a:solidFill>
                  <a:schemeClr val="bg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3" name="Picture 2" descr="Logo, company name&#10;&#10;Description automatically generated">
            <a:extLst>
              <a:ext uri="{FF2B5EF4-FFF2-40B4-BE49-F238E27FC236}">
                <a16:creationId xmlns:a16="http://schemas.microsoft.com/office/drawing/2014/main" id="{ED178921-E6EB-89FB-1721-8D340F832CB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155481814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0_Picture with Caption">
    <p:bg>
      <p:bgPr>
        <a:solidFill>
          <a:schemeClr val="bg1"/>
        </a:solidFill>
        <a:effectLst/>
      </p:bgPr>
    </p:bg>
    <p:spTree>
      <p:nvGrpSpPr>
        <p:cNvPr id="1" name=""/>
        <p:cNvGrpSpPr/>
        <p:nvPr/>
      </p:nvGrpSpPr>
      <p:grpSpPr>
        <a:xfrm>
          <a:off x="0" y="0"/>
          <a:ext cx="0" cy="0"/>
          <a:chOff x="0" y="0"/>
          <a:chExt cx="0" cy="0"/>
        </a:xfrm>
      </p:grpSpPr>
      <p:sp>
        <p:nvSpPr>
          <p:cNvPr id="2" name="Text Placeholder 3">
            <a:extLst>
              <a:ext uri="{FF2B5EF4-FFF2-40B4-BE49-F238E27FC236}">
                <a16:creationId xmlns:a16="http://schemas.microsoft.com/office/drawing/2014/main" id="{84F7A2FB-3692-7374-ECE6-3DDD8A007D21}"/>
              </a:ext>
            </a:extLst>
          </p:cNvPr>
          <p:cNvSpPr>
            <a:spLocks noGrp="1"/>
          </p:cNvSpPr>
          <p:nvPr>
            <p:ph type="body" sz="half" idx="2"/>
          </p:nvPr>
        </p:nvSpPr>
        <p:spPr>
          <a:xfrm>
            <a:off x="273377" y="1132114"/>
            <a:ext cx="11623250" cy="1654629"/>
          </a:xfrm>
        </p:spPr>
        <p:txBody>
          <a:bodyPr/>
          <a:lstStyle>
            <a:lvl1pPr marL="0" indent="0">
              <a:buNone/>
              <a:defRPr sz="14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Picture Placeholder 13">
            <a:extLst>
              <a:ext uri="{FF2B5EF4-FFF2-40B4-BE49-F238E27FC236}">
                <a16:creationId xmlns:a16="http://schemas.microsoft.com/office/drawing/2014/main" id="{0E2C0782-CF15-D587-F209-76A369475B0A}"/>
              </a:ext>
            </a:extLst>
          </p:cNvPr>
          <p:cNvSpPr>
            <a:spLocks noGrp="1"/>
          </p:cNvSpPr>
          <p:nvPr>
            <p:ph type="pic" sz="quarter" idx="16"/>
          </p:nvPr>
        </p:nvSpPr>
        <p:spPr>
          <a:xfrm>
            <a:off x="0" y="3091543"/>
            <a:ext cx="6096000" cy="3413665"/>
          </a:xfrm>
          <a:prstGeom prst="rect">
            <a:avLst/>
          </a:prstGeom>
          <a:effectLst/>
        </p:spPr>
        <p:txBody>
          <a:bodyPr>
            <a:normAutofit/>
          </a:bodyPr>
          <a:lstStyle>
            <a:lvl1pPr marL="0" indent="0">
              <a:buNone/>
              <a:defRPr sz="2000" b="0" i="0">
                <a:ln>
                  <a:noFill/>
                </a:ln>
                <a:solidFill>
                  <a:schemeClr val="bg1">
                    <a:lumMod val="85000"/>
                  </a:schemeClr>
                </a:solidFill>
                <a:latin typeface="+mj-lt"/>
                <a:ea typeface="Poppins Light" charset="0"/>
                <a:cs typeface="Poppins Light" charset="0"/>
              </a:defRPr>
            </a:lvl1pPr>
          </a:lstStyle>
          <a:p>
            <a:endParaRPr lang="en-US" dirty="0"/>
          </a:p>
        </p:txBody>
      </p:sp>
      <p:sp>
        <p:nvSpPr>
          <p:cNvPr id="7" name="Picture Placeholder 13">
            <a:extLst>
              <a:ext uri="{FF2B5EF4-FFF2-40B4-BE49-F238E27FC236}">
                <a16:creationId xmlns:a16="http://schemas.microsoft.com/office/drawing/2014/main" id="{117C0E03-AD57-26BD-EFAD-135B4185F34C}"/>
              </a:ext>
            </a:extLst>
          </p:cNvPr>
          <p:cNvSpPr>
            <a:spLocks noGrp="1"/>
          </p:cNvSpPr>
          <p:nvPr>
            <p:ph type="pic" sz="quarter" idx="17"/>
          </p:nvPr>
        </p:nvSpPr>
        <p:spPr>
          <a:xfrm>
            <a:off x="6096000" y="3091543"/>
            <a:ext cx="6096000" cy="3413665"/>
          </a:xfrm>
          <a:prstGeom prst="rect">
            <a:avLst/>
          </a:prstGeom>
          <a:effectLst/>
        </p:spPr>
        <p:txBody>
          <a:bodyPr>
            <a:normAutofit/>
          </a:bodyPr>
          <a:lstStyle>
            <a:lvl1pPr marL="0" indent="0">
              <a:buNone/>
              <a:defRPr sz="2000" b="0" i="0">
                <a:ln>
                  <a:noFill/>
                </a:ln>
                <a:solidFill>
                  <a:schemeClr val="bg1">
                    <a:lumMod val="85000"/>
                  </a:schemeClr>
                </a:solidFill>
                <a:latin typeface="+mj-lt"/>
                <a:ea typeface="Poppins Light" charset="0"/>
                <a:cs typeface="Poppins Light" charset="0"/>
              </a:defRPr>
            </a:lvl1pPr>
          </a:lstStyle>
          <a:p>
            <a:endParaRPr lang="en-US" dirty="0"/>
          </a:p>
        </p:txBody>
      </p:sp>
      <p:pic>
        <p:nvPicPr>
          <p:cNvPr id="8" name="Picture 10" descr="APU Logo Final-medium.jpg">
            <a:extLst>
              <a:ext uri="{FF2B5EF4-FFF2-40B4-BE49-F238E27FC236}">
                <a16:creationId xmlns:a16="http://schemas.microsoft.com/office/drawing/2014/main" id="{9186F32B-2E23-EAE7-28F5-E2FCF5E3DFC4}"/>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841940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1_Picture with Caption">
    <p:bg>
      <p:bgPr>
        <a:solidFill>
          <a:srgbClr val="001B4D"/>
        </a:solidFill>
        <a:effectLst/>
      </p:bgPr>
    </p:bg>
    <p:spTree>
      <p:nvGrpSpPr>
        <p:cNvPr id="1" name=""/>
        <p:cNvGrpSpPr/>
        <p:nvPr/>
      </p:nvGrpSpPr>
      <p:grpSpPr>
        <a:xfrm>
          <a:off x="0" y="0"/>
          <a:ext cx="0" cy="0"/>
          <a:chOff x="0" y="0"/>
          <a:chExt cx="0" cy="0"/>
        </a:xfrm>
      </p:grpSpPr>
      <p:sp>
        <p:nvSpPr>
          <p:cNvPr id="2" name="Text Placeholder 3">
            <a:extLst>
              <a:ext uri="{FF2B5EF4-FFF2-40B4-BE49-F238E27FC236}">
                <a16:creationId xmlns:a16="http://schemas.microsoft.com/office/drawing/2014/main" id="{84F7A2FB-3692-7374-ECE6-3DDD8A007D21}"/>
              </a:ext>
            </a:extLst>
          </p:cNvPr>
          <p:cNvSpPr>
            <a:spLocks noGrp="1"/>
          </p:cNvSpPr>
          <p:nvPr>
            <p:ph type="body" sz="half" idx="2"/>
          </p:nvPr>
        </p:nvSpPr>
        <p:spPr>
          <a:xfrm>
            <a:off x="273377" y="1132114"/>
            <a:ext cx="11623250" cy="1654629"/>
          </a:xfrm>
        </p:spPr>
        <p:txBody>
          <a:bodyPr/>
          <a:lstStyle>
            <a:lvl1pPr marL="0" indent="0">
              <a:buNone/>
              <a:defRPr sz="1400">
                <a:solidFill>
                  <a:schemeClr val="bg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Picture Placeholder 13">
            <a:extLst>
              <a:ext uri="{FF2B5EF4-FFF2-40B4-BE49-F238E27FC236}">
                <a16:creationId xmlns:a16="http://schemas.microsoft.com/office/drawing/2014/main" id="{0E2C0782-CF15-D587-F209-76A369475B0A}"/>
              </a:ext>
            </a:extLst>
          </p:cNvPr>
          <p:cNvSpPr>
            <a:spLocks noGrp="1"/>
          </p:cNvSpPr>
          <p:nvPr>
            <p:ph type="pic" sz="quarter" idx="16"/>
          </p:nvPr>
        </p:nvSpPr>
        <p:spPr>
          <a:xfrm>
            <a:off x="0" y="3091543"/>
            <a:ext cx="6096000" cy="3413665"/>
          </a:xfrm>
          <a:prstGeom prst="rect">
            <a:avLst/>
          </a:prstGeom>
          <a:effectLst/>
        </p:spPr>
        <p:txBody>
          <a:bodyPr>
            <a:normAutofit/>
          </a:bodyPr>
          <a:lstStyle>
            <a:lvl1pPr marL="0" indent="0">
              <a:buNone/>
              <a:defRPr sz="2000" b="0" i="0">
                <a:ln>
                  <a:noFill/>
                </a:ln>
                <a:solidFill>
                  <a:schemeClr val="bg1">
                    <a:lumMod val="85000"/>
                  </a:schemeClr>
                </a:solidFill>
                <a:latin typeface="+mj-lt"/>
                <a:ea typeface="Poppins Light" charset="0"/>
                <a:cs typeface="Poppins Light" charset="0"/>
              </a:defRPr>
            </a:lvl1pPr>
          </a:lstStyle>
          <a:p>
            <a:endParaRPr lang="en-US" dirty="0"/>
          </a:p>
        </p:txBody>
      </p:sp>
      <p:sp>
        <p:nvSpPr>
          <p:cNvPr id="7" name="Picture Placeholder 13">
            <a:extLst>
              <a:ext uri="{FF2B5EF4-FFF2-40B4-BE49-F238E27FC236}">
                <a16:creationId xmlns:a16="http://schemas.microsoft.com/office/drawing/2014/main" id="{117C0E03-AD57-26BD-EFAD-135B4185F34C}"/>
              </a:ext>
            </a:extLst>
          </p:cNvPr>
          <p:cNvSpPr>
            <a:spLocks noGrp="1"/>
          </p:cNvSpPr>
          <p:nvPr>
            <p:ph type="pic" sz="quarter" idx="17"/>
          </p:nvPr>
        </p:nvSpPr>
        <p:spPr>
          <a:xfrm>
            <a:off x="6096000" y="3091543"/>
            <a:ext cx="6096000" cy="3413665"/>
          </a:xfrm>
          <a:prstGeom prst="rect">
            <a:avLst/>
          </a:prstGeom>
          <a:effectLst/>
        </p:spPr>
        <p:txBody>
          <a:bodyPr>
            <a:normAutofit/>
          </a:bodyPr>
          <a:lstStyle>
            <a:lvl1pPr marL="0" indent="0">
              <a:buNone/>
              <a:defRPr sz="2000" b="0" i="0">
                <a:ln>
                  <a:noFill/>
                </a:ln>
                <a:solidFill>
                  <a:schemeClr val="bg1">
                    <a:lumMod val="85000"/>
                  </a:schemeClr>
                </a:solidFill>
                <a:latin typeface="+mj-lt"/>
                <a:ea typeface="Poppins Light" charset="0"/>
                <a:cs typeface="Poppins Light" charset="0"/>
              </a:defRPr>
            </a:lvl1pPr>
          </a:lstStyle>
          <a:p>
            <a:endParaRPr lang="en-US" dirty="0"/>
          </a:p>
        </p:txBody>
      </p:sp>
      <p:pic>
        <p:nvPicPr>
          <p:cNvPr id="3" name="Picture 2" descr="Logo, company name&#10;&#10;Description automatically generated">
            <a:extLst>
              <a:ext uri="{FF2B5EF4-FFF2-40B4-BE49-F238E27FC236}">
                <a16:creationId xmlns:a16="http://schemas.microsoft.com/office/drawing/2014/main" id="{10178BF3-0C44-7F6F-9A93-FAD4F3ED2C4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30652495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6_Picture with Caption">
    <p:bg>
      <p:bgPr>
        <a:solidFill>
          <a:schemeClr val="bg1"/>
        </a:solidFill>
        <a:effectLst/>
      </p:bgPr>
    </p:bg>
    <p:spTree>
      <p:nvGrpSpPr>
        <p:cNvPr id="1" name=""/>
        <p:cNvGrpSpPr/>
        <p:nvPr/>
      </p:nvGrpSpPr>
      <p:grpSpPr>
        <a:xfrm>
          <a:off x="0" y="0"/>
          <a:ext cx="0" cy="0"/>
          <a:chOff x="0" y="0"/>
          <a:chExt cx="0" cy="0"/>
        </a:xfrm>
      </p:grpSpPr>
      <p:sp>
        <p:nvSpPr>
          <p:cNvPr id="13" name="Picture Placeholder 2">
            <a:extLst>
              <a:ext uri="{FF2B5EF4-FFF2-40B4-BE49-F238E27FC236}">
                <a16:creationId xmlns:a16="http://schemas.microsoft.com/office/drawing/2014/main" id="{90AFE7E0-13D0-FC56-5802-BC4E161A01B7}"/>
              </a:ext>
            </a:extLst>
          </p:cNvPr>
          <p:cNvSpPr>
            <a:spLocks noGrp="1"/>
          </p:cNvSpPr>
          <p:nvPr>
            <p:ph type="pic" sz="quarter" idx="10"/>
          </p:nvPr>
        </p:nvSpPr>
        <p:spPr>
          <a:xfrm>
            <a:off x="622300" y="1600200"/>
            <a:ext cx="1828801" cy="1828800"/>
          </a:xfrm>
          <a:solidFill>
            <a:schemeClr val="bg1">
              <a:lumMod val="95000"/>
            </a:schemeClr>
          </a:solidFill>
        </p:spPr>
        <p:txBody>
          <a:bodyPr/>
          <a:lstStyle>
            <a:lvl1pPr>
              <a:defRPr sz="1500"/>
            </a:lvl1pPr>
          </a:lstStyle>
          <a:p>
            <a:endParaRPr lang="en-US"/>
          </a:p>
        </p:txBody>
      </p:sp>
      <p:sp>
        <p:nvSpPr>
          <p:cNvPr id="14" name="Picture Placeholder 2">
            <a:extLst>
              <a:ext uri="{FF2B5EF4-FFF2-40B4-BE49-F238E27FC236}">
                <a16:creationId xmlns:a16="http://schemas.microsoft.com/office/drawing/2014/main" id="{85E21580-F245-B670-F787-BF63FAB4B46D}"/>
              </a:ext>
            </a:extLst>
          </p:cNvPr>
          <p:cNvSpPr>
            <a:spLocks noGrp="1"/>
          </p:cNvSpPr>
          <p:nvPr>
            <p:ph type="pic" sz="quarter" idx="11"/>
          </p:nvPr>
        </p:nvSpPr>
        <p:spPr>
          <a:xfrm>
            <a:off x="2890838" y="1600200"/>
            <a:ext cx="1828801" cy="1828800"/>
          </a:xfrm>
          <a:solidFill>
            <a:schemeClr val="bg1">
              <a:lumMod val="95000"/>
            </a:schemeClr>
          </a:solidFill>
        </p:spPr>
        <p:txBody>
          <a:bodyPr/>
          <a:lstStyle>
            <a:lvl1pPr>
              <a:defRPr sz="1500"/>
            </a:lvl1pPr>
          </a:lstStyle>
          <a:p>
            <a:endParaRPr lang="en-US"/>
          </a:p>
        </p:txBody>
      </p:sp>
      <p:sp>
        <p:nvSpPr>
          <p:cNvPr id="15" name="Picture Placeholder 2">
            <a:extLst>
              <a:ext uri="{FF2B5EF4-FFF2-40B4-BE49-F238E27FC236}">
                <a16:creationId xmlns:a16="http://schemas.microsoft.com/office/drawing/2014/main" id="{7B93E3A1-F86B-5848-E0D8-9B910D2CF8DA}"/>
              </a:ext>
            </a:extLst>
          </p:cNvPr>
          <p:cNvSpPr>
            <a:spLocks noGrp="1"/>
          </p:cNvSpPr>
          <p:nvPr>
            <p:ph type="pic" sz="quarter" idx="12"/>
          </p:nvPr>
        </p:nvSpPr>
        <p:spPr>
          <a:xfrm>
            <a:off x="5159376" y="1600200"/>
            <a:ext cx="1828801" cy="1828800"/>
          </a:xfrm>
          <a:solidFill>
            <a:schemeClr val="bg1">
              <a:lumMod val="95000"/>
            </a:schemeClr>
          </a:solidFill>
        </p:spPr>
        <p:txBody>
          <a:bodyPr/>
          <a:lstStyle>
            <a:lvl1pPr>
              <a:defRPr sz="1500"/>
            </a:lvl1pPr>
          </a:lstStyle>
          <a:p>
            <a:endParaRPr lang="en-US"/>
          </a:p>
        </p:txBody>
      </p:sp>
      <p:sp>
        <p:nvSpPr>
          <p:cNvPr id="16" name="Picture Placeholder 2">
            <a:extLst>
              <a:ext uri="{FF2B5EF4-FFF2-40B4-BE49-F238E27FC236}">
                <a16:creationId xmlns:a16="http://schemas.microsoft.com/office/drawing/2014/main" id="{E1A60634-D380-05B9-A200-4BC09F63215A}"/>
              </a:ext>
            </a:extLst>
          </p:cNvPr>
          <p:cNvSpPr>
            <a:spLocks noGrp="1"/>
          </p:cNvSpPr>
          <p:nvPr>
            <p:ph type="pic" sz="quarter" idx="13"/>
          </p:nvPr>
        </p:nvSpPr>
        <p:spPr>
          <a:xfrm>
            <a:off x="7427914" y="1600200"/>
            <a:ext cx="1828801" cy="1828800"/>
          </a:xfrm>
          <a:solidFill>
            <a:schemeClr val="bg1">
              <a:lumMod val="95000"/>
            </a:schemeClr>
          </a:solidFill>
        </p:spPr>
        <p:txBody>
          <a:bodyPr/>
          <a:lstStyle>
            <a:lvl1pPr>
              <a:defRPr sz="1500"/>
            </a:lvl1pPr>
          </a:lstStyle>
          <a:p>
            <a:endParaRPr lang="en-US" dirty="0"/>
          </a:p>
        </p:txBody>
      </p:sp>
      <p:sp>
        <p:nvSpPr>
          <p:cNvPr id="17" name="Picture Placeholder 2">
            <a:extLst>
              <a:ext uri="{FF2B5EF4-FFF2-40B4-BE49-F238E27FC236}">
                <a16:creationId xmlns:a16="http://schemas.microsoft.com/office/drawing/2014/main" id="{FB27992A-9435-FF68-91D5-AB177C86FC73}"/>
              </a:ext>
            </a:extLst>
          </p:cNvPr>
          <p:cNvSpPr>
            <a:spLocks noGrp="1"/>
          </p:cNvSpPr>
          <p:nvPr>
            <p:ph type="pic" sz="quarter" idx="14"/>
          </p:nvPr>
        </p:nvSpPr>
        <p:spPr>
          <a:xfrm>
            <a:off x="9696452" y="1600200"/>
            <a:ext cx="1828801" cy="1828800"/>
          </a:xfrm>
          <a:solidFill>
            <a:schemeClr val="bg1">
              <a:lumMod val="95000"/>
            </a:schemeClr>
          </a:solidFill>
        </p:spPr>
        <p:txBody>
          <a:bodyPr/>
          <a:lstStyle>
            <a:lvl1pPr>
              <a:defRPr sz="1500"/>
            </a:lvl1pPr>
          </a:lstStyle>
          <a:p>
            <a:endParaRPr lang="en-US"/>
          </a:p>
        </p:txBody>
      </p:sp>
      <p:sp>
        <p:nvSpPr>
          <p:cNvPr id="23" name="Picture Placeholder 2">
            <a:extLst>
              <a:ext uri="{FF2B5EF4-FFF2-40B4-BE49-F238E27FC236}">
                <a16:creationId xmlns:a16="http://schemas.microsoft.com/office/drawing/2014/main" id="{F1E11ABA-2F6F-AD00-6622-96402AE8B6A8}"/>
              </a:ext>
            </a:extLst>
          </p:cNvPr>
          <p:cNvSpPr>
            <a:spLocks noGrp="1"/>
          </p:cNvSpPr>
          <p:nvPr>
            <p:ph type="pic" sz="quarter" idx="15"/>
          </p:nvPr>
        </p:nvSpPr>
        <p:spPr>
          <a:xfrm>
            <a:off x="622300" y="3752850"/>
            <a:ext cx="1828801" cy="1828800"/>
          </a:xfrm>
          <a:solidFill>
            <a:schemeClr val="bg1">
              <a:lumMod val="95000"/>
            </a:schemeClr>
          </a:solidFill>
        </p:spPr>
        <p:txBody>
          <a:bodyPr/>
          <a:lstStyle>
            <a:lvl1pPr>
              <a:defRPr sz="1500"/>
            </a:lvl1pPr>
          </a:lstStyle>
          <a:p>
            <a:endParaRPr lang="en-US"/>
          </a:p>
        </p:txBody>
      </p:sp>
      <p:sp>
        <p:nvSpPr>
          <p:cNvPr id="24" name="Picture Placeholder 2">
            <a:extLst>
              <a:ext uri="{FF2B5EF4-FFF2-40B4-BE49-F238E27FC236}">
                <a16:creationId xmlns:a16="http://schemas.microsoft.com/office/drawing/2014/main" id="{E9A3798F-F75E-B413-49AE-B6F4D96322FF}"/>
              </a:ext>
            </a:extLst>
          </p:cNvPr>
          <p:cNvSpPr>
            <a:spLocks noGrp="1"/>
          </p:cNvSpPr>
          <p:nvPr>
            <p:ph type="pic" sz="quarter" idx="16"/>
          </p:nvPr>
        </p:nvSpPr>
        <p:spPr>
          <a:xfrm>
            <a:off x="2890838" y="3752850"/>
            <a:ext cx="1828801" cy="1828800"/>
          </a:xfrm>
          <a:solidFill>
            <a:schemeClr val="bg1">
              <a:lumMod val="95000"/>
            </a:schemeClr>
          </a:solidFill>
        </p:spPr>
        <p:txBody>
          <a:bodyPr/>
          <a:lstStyle>
            <a:lvl1pPr>
              <a:defRPr sz="1500"/>
            </a:lvl1pPr>
          </a:lstStyle>
          <a:p>
            <a:endParaRPr lang="en-US"/>
          </a:p>
        </p:txBody>
      </p:sp>
      <p:sp>
        <p:nvSpPr>
          <p:cNvPr id="25" name="Picture Placeholder 2">
            <a:extLst>
              <a:ext uri="{FF2B5EF4-FFF2-40B4-BE49-F238E27FC236}">
                <a16:creationId xmlns:a16="http://schemas.microsoft.com/office/drawing/2014/main" id="{614A16FD-3307-D7FB-6483-52A5C31098D0}"/>
              </a:ext>
            </a:extLst>
          </p:cNvPr>
          <p:cNvSpPr>
            <a:spLocks noGrp="1"/>
          </p:cNvSpPr>
          <p:nvPr>
            <p:ph type="pic" sz="quarter" idx="17"/>
          </p:nvPr>
        </p:nvSpPr>
        <p:spPr>
          <a:xfrm>
            <a:off x="5159376" y="3752850"/>
            <a:ext cx="1828801" cy="1828800"/>
          </a:xfrm>
          <a:solidFill>
            <a:schemeClr val="bg1">
              <a:lumMod val="95000"/>
            </a:schemeClr>
          </a:solidFill>
        </p:spPr>
        <p:txBody>
          <a:bodyPr/>
          <a:lstStyle>
            <a:lvl1pPr>
              <a:defRPr sz="1500"/>
            </a:lvl1pPr>
          </a:lstStyle>
          <a:p>
            <a:endParaRPr lang="en-US"/>
          </a:p>
        </p:txBody>
      </p:sp>
      <p:sp>
        <p:nvSpPr>
          <p:cNvPr id="26" name="Picture Placeholder 2">
            <a:extLst>
              <a:ext uri="{FF2B5EF4-FFF2-40B4-BE49-F238E27FC236}">
                <a16:creationId xmlns:a16="http://schemas.microsoft.com/office/drawing/2014/main" id="{EEA5B065-0239-646D-0C09-0596844EF55C}"/>
              </a:ext>
            </a:extLst>
          </p:cNvPr>
          <p:cNvSpPr>
            <a:spLocks noGrp="1"/>
          </p:cNvSpPr>
          <p:nvPr>
            <p:ph type="pic" sz="quarter" idx="18"/>
          </p:nvPr>
        </p:nvSpPr>
        <p:spPr>
          <a:xfrm>
            <a:off x="7427914" y="3752850"/>
            <a:ext cx="1828801" cy="1828800"/>
          </a:xfrm>
          <a:solidFill>
            <a:schemeClr val="bg1">
              <a:lumMod val="95000"/>
            </a:schemeClr>
          </a:solidFill>
        </p:spPr>
        <p:txBody>
          <a:bodyPr/>
          <a:lstStyle>
            <a:lvl1pPr>
              <a:defRPr sz="1500"/>
            </a:lvl1pPr>
          </a:lstStyle>
          <a:p>
            <a:endParaRPr lang="en-US"/>
          </a:p>
        </p:txBody>
      </p:sp>
      <p:sp>
        <p:nvSpPr>
          <p:cNvPr id="27" name="Picture Placeholder 2">
            <a:extLst>
              <a:ext uri="{FF2B5EF4-FFF2-40B4-BE49-F238E27FC236}">
                <a16:creationId xmlns:a16="http://schemas.microsoft.com/office/drawing/2014/main" id="{9972B1E5-9F94-B5C2-796B-D18122CA922A}"/>
              </a:ext>
            </a:extLst>
          </p:cNvPr>
          <p:cNvSpPr>
            <a:spLocks noGrp="1"/>
          </p:cNvSpPr>
          <p:nvPr>
            <p:ph type="pic" sz="quarter" idx="19"/>
          </p:nvPr>
        </p:nvSpPr>
        <p:spPr>
          <a:xfrm>
            <a:off x="9696452" y="3752850"/>
            <a:ext cx="1828801" cy="1828800"/>
          </a:xfrm>
          <a:solidFill>
            <a:schemeClr val="bg1">
              <a:lumMod val="95000"/>
            </a:schemeClr>
          </a:solidFill>
        </p:spPr>
        <p:txBody>
          <a:bodyPr/>
          <a:lstStyle>
            <a:lvl1pPr>
              <a:defRPr sz="1500"/>
            </a:lvl1pPr>
          </a:lstStyle>
          <a:p>
            <a:endParaRPr lang="en-US"/>
          </a:p>
        </p:txBody>
      </p:sp>
      <p:pic>
        <p:nvPicPr>
          <p:cNvPr id="2" name="Picture 10" descr="APU Logo Final-medium.jpg">
            <a:extLst>
              <a:ext uri="{FF2B5EF4-FFF2-40B4-BE49-F238E27FC236}">
                <a16:creationId xmlns:a16="http://schemas.microsoft.com/office/drawing/2014/main" id="{60D7C342-4D59-30CD-6ECC-0731D5E44748}"/>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6">
            <a:extLst>
              <a:ext uri="{FF2B5EF4-FFF2-40B4-BE49-F238E27FC236}">
                <a16:creationId xmlns:a16="http://schemas.microsoft.com/office/drawing/2014/main" id="{C6F56718-5153-BA4C-1652-9EFB47DA6CB5}"/>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tx2"/>
                </a:solidFill>
              </a:defRPr>
            </a:lvl1pPr>
          </a:lstStyle>
          <a:p>
            <a:pPr lvl="0"/>
            <a:r>
              <a:rPr lang="en-GB" altLang="en-US" dirty="0"/>
              <a:t>Click to edit Master title style</a:t>
            </a:r>
          </a:p>
        </p:txBody>
      </p:sp>
    </p:spTree>
    <p:extLst>
      <p:ext uri="{BB962C8B-B14F-4D97-AF65-F5344CB8AC3E}">
        <p14:creationId xmlns:p14="http://schemas.microsoft.com/office/powerpoint/2010/main" val="106757782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3_Picture with Caption">
    <p:bg>
      <p:bgPr>
        <a:solidFill>
          <a:srgbClr val="001B4D"/>
        </a:solidFill>
        <a:effectLst/>
      </p:bgPr>
    </p:bg>
    <p:spTree>
      <p:nvGrpSpPr>
        <p:cNvPr id="1" name=""/>
        <p:cNvGrpSpPr/>
        <p:nvPr/>
      </p:nvGrpSpPr>
      <p:grpSpPr>
        <a:xfrm>
          <a:off x="0" y="0"/>
          <a:ext cx="0" cy="0"/>
          <a:chOff x="0" y="0"/>
          <a:chExt cx="0" cy="0"/>
        </a:xfrm>
      </p:grpSpPr>
      <p:sp>
        <p:nvSpPr>
          <p:cNvPr id="13" name="Picture Placeholder 2">
            <a:extLst>
              <a:ext uri="{FF2B5EF4-FFF2-40B4-BE49-F238E27FC236}">
                <a16:creationId xmlns:a16="http://schemas.microsoft.com/office/drawing/2014/main" id="{90AFE7E0-13D0-FC56-5802-BC4E161A01B7}"/>
              </a:ext>
            </a:extLst>
          </p:cNvPr>
          <p:cNvSpPr>
            <a:spLocks noGrp="1"/>
          </p:cNvSpPr>
          <p:nvPr>
            <p:ph type="pic" sz="quarter" idx="10"/>
          </p:nvPr>
        </p:nvSpPr>
        <p:spPr>
          <a:xfrm>
            <a:off x="622300" y="1600200"/>
            <a:ext cx="1828801" cy="1828800"/>
          </a:xfrm>
          <a:solidFill>
            <a:schemeClr val="bg1">
              <a:lumMod val="95000"/>
            </a:schemeClr>
          </a:solidFill>
        </p:spPr>
        <p:txBody>
          <a:bodyPr/>
          <a:lstStyle>
            <a:lvl1pPr>
              <a:defRPr sz="1500"/>
            </a:lvl1pPr>
          </a:lstStyle>
          <a:p>
            <a:endParaRPr lang="en-US"/>
          </a:p>
        </p:txBody>
      </p:sp>
      <p:sp>
        <p:nvSpPr>
          <p:cNvPr id="14" name="Picture Placeholder 2">
            <a:extLst>
              <a:ext uri="{FF2B5EF4-FFF2-40B4-BE49-F238E27FC236}">
                <a16:creationId xmlns:a16="http://schemas.microsoft.com/office/drawing/2014/main" id="{85E21580-F245-B670-F787-BF63FAB4B46D}"/>
              </a:ext>
            </a:extLst>
          </p:cNvPr>
          <p:cNvSpPr>
            <a:spLocks noGrp="1"/>
          </p:cNvSpPr>
          <p:nvPr>
            <p:ph type="pic" sz="quarter" idx="11"/>
          </p:nvPr>
        </p:nvSpPr>
        <p:spPr>
          <a:xfrm>
            <a:off x="2890838" y="1600200"/>
            <a:ext cx="1828801" cy="1828800"/>
          </a:xfrm>
          <a:solidFill>
            <a:schemeClr val="bg1">
              <a:lumMod val="95000"/>
            </a:schemeClr>
          </a:solidFill>
        </p:spPr>
        <p:txBody>
          <a:bodyPr/>
          <a:lstStyle>
            <a:lvl1pPr>
              <a:defRPr sz="1500"/>
            </a:lvl1pPr>
          </a:lstStyle>
          <a:p>
            <a:endParaRPr lang="en-US"/>
          </a:p>
        </p:txBody>
      </p:sp>
      <p:sp>
        <p:nvSpPr>
          <p:cNvPr id="15" name="Picture Placeholder 2">
            <a:extLst>
              <a:ext uri="{FF2B5EF4-FFF2-40B4-BE49-F238E27FC236}">
                <a16:creationId xmlns:a16="http://schemas.microsoft.com/office/drawing/2014/main" id="{7B93E3A1-F86B-5848-E0D8-9B910D2CF8DA}"/>
              </a:ext>
            </a:extLst>
          </p:cNvPr>
          <p:cNvSpPr>
            <a:spLocks noGrp="1"/>
          </p:cNvSpPr>
          <p:nvPr>
            <p:ph type="pic" sz="quarter" idx="12"/>
          </p:nvPr>
        </p:nvSpPr>
        <p:spPr>
          <a:xfrm>
            <a:off x="5159376" y="1600200"/>
            <a:ext cx="1828801" cy="1828800"/>
          </a:xfrm>
          <a:solidFill>
            <a:schemeClr val="bg1">
              <a:lumMod val="95000"/>
            </a:schemeClr>
          </a:solidFill>
        </p:spPr>
        <p:txBody>
          <a:bodyPr/>
          <a:lstStyle>
            <a:lvl1pPr>
              <a:defRPr sz="1500"/>
            </a:lvl1pPr>
          </a:lstStyle>
          <a:p>
            <a:endParaRPr lang="en-US"/>
          </a:p>
        </p:txBody>
      </p:sp>
      <p:sp>
        <p:nvSpPr>
          <p:cNvPr id="16" name="Picture Placeholder 2">
            <a:extLst>
              <a:ext uri="{FF2B5EF4-FFF2-40B4-BE49-F238E27FC236}">
                <a16:creationId xmlns:a16="http://schemas.microsoft.com/office/drawing/2014/main" id="{E1A60634-D380-05B9-A200-4BC09F63215A}"/>
              </a:ext>
            </a:extLst>
          </p:cNvPr>
          <p:cNvSpPr>
            <a:spLocks noGrp="1"/>
          </p:cNvSpPr>
          <p:nvPr>
            <p:ph type="pic" sz="quarter" idx="13"/>
          </p:nvPr>
        </p:nvSpPr>
        <p:spPr>
          <a:xfrm>
            <a:off x="7427914" y="1600200"/>
            <a:ext cx="1828801" cy="1828800"/>
          </a:xfrm>
          <a:solidFill>
            <a:schemeClr val="bg1">
              <a:lumMod val="95000"/>
            </a:schemeClr>
          </a:solidFill>
        </p:spPr>
        <p:txBody>
          <a:bodyPr/>
          <a:lstStyle>
            <a:lvl1pPr>
              <a:defRPr sz="1500"/>
            </a:lvl1pPr>
          </a:lstStyle>
          <a:p>
            <a:endParaRPr lang="en-US" dirty="0"/>
          </a:p>
        </p:txBody>
      </p:sp>
      <p:sp>
        <p:nvSpPr>
          <p:cNvPr id="17" name="Picture Placeholder 2">
            <a:extLst>
              <a:ext uri="{FF2B5EF4-FFF2-40B4-BE49-F238E27FC236}">
                <a16:creationId xmlns:a16="http://schemas.microsoft.com/office/drawing/2014/main" id="{FB27992A-9435-FF68-91D5-AB177C86FC73}"/>
              </a:ext>
            </a:extLst>
          </p:cNvPr>
          <p:cNvSpPr>
            <a:spLocks noGrp="1"/>
          </p:cNvSpPr>
          <p:nvPr>
            <p:ph type="pic" sz="quarter" idx="14"/>
          </p:nvPr>
        </p:nvSpPr>
        <p:spPr>
          <a:xfrm>
            <a:off x="9696452" y="1600200"/>
            <a:ext cx="1828801" cy="1828800"/>
          </a:xfrm>
          <a:solidFill>
            <a:schemeClr val="bg1">
              <a:lumMod val="95000"/>
            </a:schemeClr>
          </a:solidFill>
        </p:spPr>
        <p:txBody>
          <a:bodyPr/>
          <a:lstStyle>
            <a:lvl1pPr>
              <a:defRPr sz="1500"/>
            </a:lvl1pPr>
          </a:lstStyle>
          <a:p>
            <a:endParaRPr lang="en-US"/>
          </a:p>
        </p:txBody>
      </p:sp>
      <p:sp>
        <p:nvSpPr>
          <p:cNvPr id="23" name="Picture Placeholder 2">
            <a:extLst>
              <a:ext uri="{FF2B5EF4-FFF2-40B4-BE49-F238E27FC236}">
                <a16:creationId xmlns:a16="http://schemas.microsoft.com/office/drawing/2014/main" id="{F1E11ABA-2F6F-AD00-6622-96402AE8B6A8}"/>
              </a:ext>
            </a:extLst>
          </p:cNvPr>
          <p:cNvSpPr>
            <a:spLocks noGrp="1"/>
          </p:cNvSpPr>
          <p:nvPr>
            <p:ph type="pic" sz="quarter" idx="15"/>
          </p:nvPr>
        </p:nvSpPr>
        <p:spPr>
          <a:xfrm>
            <a:off x="622300" y="3752850"/>
            <a:ext cx="1828801" cy="1828800"/>
          </a:xfrm>
          <a:solidFill>
            <a:schemeClr val="bg1">
              <a:lumMod val="95000"/>
            </a:schemeClr>
          </a:solidFill>
        </p:spPr>
        <p:txBody>
          <a:bodyPr/>
          <a:lstStyle>
            <a:lvl1pPr>
              <a:defRPr sz="1500"/>
            </a:lvl1pPr>
          </a:lstStyle>
          <a:p>
            <a:endParaRPr lang="en-US"/>
          </a:p>
        </p:txBody>
      </p:sp>
      <p:sp>
        <p:nvSpPr>
          <p:cNvPr id="24" name="Picture Placeholder 2">
            <a:extLst>
              <a:ext uri="{FF2B5EF4-FFF2-40B4-BE49-F238E27FC236}">
                <a16:creationId xmlns:a16="http://schemas.microsoft.com/office/drawing/2014/main" id="{E9A3798F-F75E-B413-49AE-B6F4D96322FF}"/>
              </a:ext>
            </a:extLst>
          </p:cNvPr>
          <p:cNvSpPr>
            <a:spLocks noGrp="1"/>
          </p:cNvSpPr>
          <p:nvPr>
            <p:ph type="pic" sz="quarter" idx="16"/>
          </p:nvPr>
        </p:nvSpPr>
        <p:spPr>
          <a:xfrm>
            <a:off x="2890838" y="3752850"/>
            <a:ext cx="1828801" cy="1828800"/>
          </a:xfrm>
          <a:solidFill>
            <a:schemeClr val="bg1">
              <a:lumMod val="95000"/>
            </a:schemeClr>
          </a:solidFill>
        </p:spPr>
        <p:txBody>
          <a:bodyPr/>
          <a:lstStyle>
            <a:lvl1pPr>
              <a:defRPr sz="1500"/>
            </a:lvl1pPr>
          </a:lstStyle>
          <a:p>
            <a:endParaRPr lang="en-US"/>
          </a:p>
        </p:txBody>
      </p:sp>
      <p:sp>
        <p:nvSpPr>
          <p:cNvPr id="25" name="Picture Placeholder 2">
            <a:extLst>
              <a:ext uri="{FF2B5EF4-FFF2-40B4-BE49-F238E27FC236}">
                <a16:creationId xmlns:a16="http://schemas.microsoft.com/office/drawing/2014/main" id="{614A16FD-3307-D7FB-6483-52A5C31098D0}"/>
              </a:ext>
            </a:extLst>
          </p:cNvPr>
          <p:cNvSpPr>
            <a:spLocks noGrp="1"/>
          </p:cNvSpPr>
          <p:nvPr>
            <p:ph type="pic" sz="quarter" idx="17"/>
          </p:nvPr>
        </p:nvSpPr>
        <p:spPr>
          <a:xfrm>
            <a:off x="5159376" y="3752850"/>
            <a:ext cx="1828801" cy="1828800"/>
          </a:xfrm>
          <a:solidFill>
            <a:schemeClr val="bg1">
              <a:lumMod val="95000"/>
            </a:schemeClr>
          </a:solidFill>
        </p:spPr>
        <p:txBody>
          <a:bodyPr/>
          <a:lstStyle>
            <a:lvl1pPr>
              <a:defRPr sz="1500"/>
            </a:lvl1pPr>
          </a:lstStyle>
          <a:p>
            <a:endParaRPr lang="en-US"/>
          </a:p>
        </p:txBody>
      </p:sp>
      <p:sp>
        <p:nvSpPr>
          <p:cNvPr id="26" name="Picture Placeholder 2">
            <a:extLst>
              <a:ext uri="{FF2B5EF4-FFF2-40B4-BE49-F238E27FC236}">
                <a16:creationId xmlns:a16="http://schemas.microsoft.com/office/drawing/2014/main" id="{EEA5B065-0239-646D-0C09-0596844EF55C}"/>
              </a:ext>
            </a:extLst>
          </p:cNvPr>
          <p:cNvSpPr>
            <a:spLocks noGrp="1"/>
          </p:cNvSpPr>
          <p:nvPr>
            <p:ph type="pic" sz="quarter" idx="18"/>
          </p:nvPr>
        </p:nvSpPr>
        <p:spPr>
          <a:xfrm>
            <a:off x="7427914" y="3752850"/>
            <a:ext cx="1828801" cy="1828800"/>
          </a:xfrm>
          <a:solidFill>
            <a:schemeClr val="bg1">
              <a:lumMod val="95000"/>
            </a:schemeClr>
          </a:solidFill>
        </p:spPr>
        <p:txBody>
          <a:bodyPr/>
          <a:lstStyle>
            <a:lvl1pPr>
              <a:defRPr sz="1500"/>
            </a:lvl1pPr>
          </a:lstStyle>
          <a:p>
            <a:endParaRPr lang="en-US"/>
          </a:p>
        </p:txBody>
      </p:sp>
      <p:sp>
        <p:nvSpPr>
          <p:cNvPr id="27" name="Picture Placeholder 2">
            <a:extLst>
              <a:ext uri="{FF2B5EF4-FFF2-40B4-BE49-F238E27FC236}">
                <a16:creationId xmlns:a16="http://schemas.microsoft.com/office/drawing/2014/main" id="{9972B1E5-9F94-B5C2-796B-D18122CA922A}"/>
              </a:ext>
            </a:extLst>
          </p:cNvPr>
          <p:cNvSpPr>
            <a:spLocks noGrp="1"/>
          </p:cNvSpPr>
          <p:nvPr>
            <p:ph type="pic" sz="quarter" idx="19"/>
          </p:nvPr>
        </p:nvSpPr>
        <p:spPr>
          <a:xfrm>
            <a:off x="9696452" y="3752850"/>
            <a:ext cx="1828801" cy="1828800"/>
          </a:xfrm>
          <a:solidFill>
            <a:schemeClr val="bg1">
              <a:lumMod val="95000"/>
            </a:schemeClr>
          </a:solidFill>
        </p:spPr>
        <p:txBody>
          <a:bodyPr/>
          <a:lstStyle>
            <a:lvl1pPr>
              <a:defRPr sz="1500"/>
            </a:lvl1pPr>
          </a:lstStyle>
          <a:p>
            <a:endParaRPr lang="en-US"/>
          </a:p>
        </p:txBody>
      </p:sp>
      <p:pic>
        <p:nvPicPr>
          <p:cNvPr id="2" name="Picture 1" descr="Logo, company name&#10;&#10;Description automatically generated">
            <a:extLst>
              <a:ext uri="{FF2B5EF4-FFF2-40B4-BE49-F238E27FC236}">
                <a16:creationId xmlns:a16="http://schemas.microsoft.com/office/drawing/2014/main" id="{6E97445D-AA3E-4FF1-5C3D-A2CF07C45D6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17943" y="27044"/>
            <a:ext cx="1045812" cy="981307"/>
          </a:xfrm>
          <a:prstGeom prst="rect">
            <a:avLst/>
          </a:prstGeom>
        </p:spPr>
      </p:pic>
      <p:sp>
        <p:nvSpPr>
          <p:cNvPr id="3" name="Rectangle 6">
            <a:extLst>
              <a:ext uri="{FF2B5EF4-FFF2-40B4-BE49-F238E27FC236}">
                <a16:creationId xmlns:a16="http://schemas.microsoft.com/office/drawing/2014/main" id="{D4643407-354C-EF13-0031-A2AB96E23A43}"/>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spTree>
    <p:extLst>
      <p:ext uri="{BB962C8B-B14F-4D97-AF65-F5344CB8AC3E}">
        <p14:creationId xmlns:p14="http://schemas.microsoft.com/office/powerpoint/2010/main" val="38009964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pic>
        <p:nvPicPr>
          <p:cNvPr id="4" name="Picture 3" descr="A picture containing outdoor object, honeycomb&#10;&#10;Description automatically generated">
            <a:extLst>
              <a:ext uri="{FF2B5EF4-FFF2-40B4-BE49-F238E27FC236}">
                <a16:creationId xmlns:a16="http://schemas.microsoft.com/office/drawing/2014/main" id="{E2BECE40-B9F8-5238-73EB-2221EFFF7056}"/>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66000"/>
                    </a14:imgEffect>
                  </a14:imgLayer>
                </a14:imgProps>
              </a:ext>
              <a:ext uri="{28A0092B-C50C-407E-A947-70E740481C1C}">
                <a14:useLocalDpi xmlns:a14="http://schemas.microsoft.com/office/drawing/2010/main" val="0"/>
              </a:ext>
            </a:extLst>
          </a:blip>
          <a:srcRect b="14734"/>
          <a:stretch/>
        </p:blipFill>
        <p:spPr>
          <a:xfrm>
            <a:off x="0" y="-87085"/>
            <a:ext cx="12192000" cy="6618514"/>
          </a:xfrm>
          <a:prstGeom prst="rect">
            <a:avLst/>
          </a:prstGeom>
        </p:spPr>
      </p:pic>
      <p:sp>
        <p:nvSpPr>
          <p:cNvPr id="2" name="Title 1"/>
          <p:cNvSpPr>
            <a:spLocks noGrp="1"/>
          </p:cNvSpPr>
          <p:nvPr>
            <p:ph type="title"/>
          </p:nvPr>
        </p:nvSpPr>
        <p:spPr>
          <a:xfrm>
            <a:off x="556684" y="127002"/>
            <a:ext cx="9821030" cy="1362075"/>
          </a:xfrm>
        </p:spPr>
        <p:txBody>
          <a:bodyPr anchor="b"/>
          <a:lstStyle>
            <a:lvl1pPr algn="l">
              <a:defRPr sz="3000" b="1" cap="all">
                <a:solidFill>
                  <a:schemeClr val="accent5"/>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556684" y="1589575"/>
            <a:ext cx="9821030" cy="1500187"/>
          </a:xfrm>
        </p:spPr>
        <p:txBody>
          <a:bodyPr anchor="t"/>
          <a:lstStyle>
            <a:lvl1pPr marL="0" indent="0" algn="l">
              <a:buNone/>
              <a:defRPr sz="2000">
                <a:solidFill>
                  <a:schemeClr val="bg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309295980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_Picture with Caption">
    <p:bg>
      <p:bgPr>
        <a:solidFill>
          <a:schemeClr val="bg1"/>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254000" y="1206631"/>
            <a:ext cx="5842000" cy="5016369"/>
          </a:xfrm>
          <a:solidFill>
            <a:schemeClr val="bg1">
              <a:lumMod val="95000"/>
            </a:schemeClr>
          </a:solidFill>
        </p:spPr>
        <p:txBody>
          <a:bodyPr/>
          <a:lstStyle>
            <a:lvl1pPr>
              <a:defRPr>
                <a:solidFill>
                  <a:schemeClr val="tx2"/>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5" name="Picture 10" descr="APU Logo Final-medium.jpg">
            <a:extLst>
              <a:ext uri="{FF2B5EF4-FFF2-40B4-BE49-F238E27FC236}">
                <a16:creationId xmlns:a16="http://schemas.microsoft.com/office/drawing/2014/main" id="{1CD8D465-41A1-E0A8-A8B4-C64FB4642DA6}"/>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Picture Placeholder 13">
            <a:extLst>
              <a:ext uri="{FF2B5EF4-FFF2-40B4-BE49-F238E27FC236}">
                <a16:creationId xmlns:a16="http://schemas.microsoft.com/office/drawing/2014/main" id="{8F4BC8B8-56DE-CC45-EB9C-7BE8295CB9FF}"/>
              </a:ext>
            </a:extLst>
          </p:cNvPr>
          <p:cNvSpPr>
            <a:spLocks noGrp="1"/>
          </p:cNvSpPr>
          <p:nvPr>
            <p:ph type="pic" sz="quarter" idx="13"/>
          </p:nvPr>
        </p:nvSpPr>
        <p:spPr>
          <a:xfrm>
            <a:off x="6408564" y="1"/>
            <a:ext cx="5783436" cy="6223000"/>
          </a:xfrm>
          <a:prstGeom prst="rect">
            <a:avLst/>
          </a:prstGeom>
          <a:solidFill>
            <a:schemeClr val="bg1">
              <a:lumMod val="95000"/>
            </a:schemeClr>
          </a:solidFill>
          <a:effectLst/>
        </p:spPr>
        <p:txBody>
          <a:bodyPr>
            <a:normAutofit/>
          </a:bodyPr>
          <a:lstStyle>
            <a:lvl1pPr marL="0" indent="0">
              <a:buNone/>
              <a:defRPr sz="2000">
                <a:ln>
                  <a:noFill/>
                </a:ln>
                <a:solidFill>
                  <a:schemeClr val="bg1">
                    <a:lumMod val="85000"/>
                  </a:schemeClr>
                </a:solidFill>
                <a:latin typeface="+mj-lt"/>
                <a:ea typeface="Lato Light" charset="0"/>
                <a:cs typeface="Lato Light" charset="0"/>
              </a:defRPr>
            </a:lvl1pPr>
          </a:lstStyle>
          <a:p>
            <a:endParaRPr lang="en-US" dirty="0"/>
          </a:p>
        </p:txBody>
      </p:sp>
    </p:spTree>
    <p:extLst>
      <p:ext uri="{BB962C8B-B14F-4D97-AF65-F5344CB8AC3E}">
        <p14:creationId xmlns:p14="http://schemas.microsoft.com/office/powerpoint/2010/main" val="65314510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3_Picture with Caption">
    <p:bg>
      <p:bgPr>
        <a:solidFill>
          <a:srgbClr val="001B4D"/>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254000" y="1206631"/>
            <a:ext cx="5842000" cy="5016369"/>
          </a:xfrm>
          <a:solidFill>
            <a:schemeClr val="tx1">
              <a:lumMod val="95000"/>
            </a:schemeClr>
          </a:solidFill>
        </p:spPr>
        <p:txBody>
          <a:bodyPr/>
          <a:lstStyle>
            <a:lvl1pPr>
              <a:defRPr>
                <a:solidFill>
                  <a:schemeClr val="accent5"/>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 name="Picture Placeholder 13">
            <a:extLst>
              <a:ext uri="{FF2B5EF4-FFF2-40B4-BE49-F238E27FC236}">
                <a16:creationId xmlns:a16="http://schemas.microsoft.com/office/drawing/2014/main" id="{8F4BC8B8-56DE-CC45-EB9C-7BE8295CB9FF}"/>
              </a:ext>
            </a:extLst>
          </p:cNvPr>
          <p:cNvSpPr>
            <a:spLocks noGrp="1"/>
          </p:cNvSpPr>
          <p:nvPr>
            <p:ph type="pic" sz="quarter" idx="13"/>
          </p:nvPr>
        </p:nvSpPr>
        <p:spPr>
          <a:xfrm>
            <a:off x="6408564" y="1"/>
            <a:ext cx="5783436" cy="6223000"/>
          </a:xfrm>
          <a:prstGeom prst="rect">
            <a:avLst/>
          </a:prstGeom>
          <a:solidFill>
            <a:schemeClr val="tx1">
              <a:lumMod val="95000"/>
            </a:schemeClr>
          </a:solidFill>
          <a:effectLst/>
        </p:spPr>
        <p:txBody>
          <a:bodyPr>
            <a:normAutofit/>
          </a:bodyPr>
          <a:lstStyle>
            <a:lvl1pPr marL="0" indent="0">
              <a:buNone/>
              <a:defRPr sz="2000">
                <a:ln>
                  <a:noFill/>
                </a:ln>
                <a:solidFill>
                  <a:schemeClr val="bg1">
                    <a:lumMod val="85000"/>
                  </a:schemeClr>
                </a:solidFill>
                <a:latin typeface="+mj-lt"/>
                <a:ea typeface="Lato Light" charset="0"/>
                <a:cs typeface="Lato Light" charset="0"/>
              </a:defRPr>
            </a:lvl1pPr>
          </a:lstStyle>
          <a:p>
            <a:endParaRPr lang="en-US" dirty="0"/>
          </a:p>
        </p:txBody>
      </p:sp>
      <p:pic>
        <p:nvPicPr>
          <p:cNvPr id="3" name="Picture 2" descr="Logo, company name&#10;&#10;Description automatically generated">
            <a:extLst>
              <a:ext uri="{FF2B5EF4-FFF2-40B4-BE49-F238E27FC236}">
                <a16:creationId xmlns:a16="http://schemas.microsoft.com/office/drawing/2014/main" id="{894E1089-2642-1F16-6D34-0AA470DAB44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411" y="27044"/>
            <a:ext cx="977178" cy="981307"/>
          </a:xfrm>
          <a:prstGeom prst="rect">
            <a:avLst/>
          </a:prstGeom>
        </p:spPr>
      </p:pic>
    </p:spTree>
    <p:extLst>
      <p:ext uri="{BB962C8B-B14F-4D97-AF65-F5344CB8AC3E}">
        <p14:creationId xmlns:p14="http://schemas.microsoft.com/office/powerpoint/2010/main" val="3054814904"/>
      </p:ext>
    </p:extLst>
  </p:cSld>
  <p:clrMapOvr>
    <a:overrideClrMapping bg1="dk1" tx1="lt1" bg2="dk2" tx2="lt2" accent1="accent1" accent2="accent2" accent3="accent3" accent4="accent4" accent5="accent5" accent6="accent6" hlink="hlink" folHlink="folHlink"/>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pic>
        <p:nvPicPr>
          <p:cNvPr id="4" name="Picture 10" descr="APU Logo Final-medium.jpg">
            <a:extLst>
              <a:ext uri="{FF2B5EF4-FFF2-40B4-BE49-F238E27FC236}">
                <a16:creationId xmlns:a16="http://schemas.microsoft.com/office/drawing/2014/main" id="{C97ADB29-0190-8E6A-A68B-AEBB217C0E84}"/>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Picture Placeholder 13">
            <a:extLst>
              <a:ext uri="{FF2B5EF4-FFF2-40B4-BE49-F238E27FC236}">
                <a16:creationId xmlns:a16="http://schemas.microsoft.com/office/drawing/2014/main" id="{EAE3BF1D-7538-D216-ADA6-8A61272CEC05}"/>
              </a:ext>
            </a:extLst>
          </p:cNvPr>
          <p:cNvSpPr>
            <a:spLocks noGrp="1"/>
          </p:cNvSpPr>
          <p:nvPr>
            <p:ph type="pic" sz="quarter" idx="22"/>
          </p:nvPr>
        </p:nvSpPr>
        <p:spPr>
          <a:xfrm>
            <a:off x="100485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6" name="Picture Placeholder 13">
            <a:extLst>
              <a:ext uri="{FF2B5EF4-FFF2-40B4-BE49-F238E27FC236}">
                <a16:creationId xmlns:a16="http://schemas.microsoft.com/office/drawing/2014/main" id="{793A658E-0EDC-3F4C-BFB3-E8CA966F34DD}"/>
              </a:ext>
            </a:extLst>
          </p:cNvPr>
          <p:cNvSpPr>
            <a:spLocks noGrp="1"/>
          </p:cNvSpPr>
          <p:nvPr>
            <p:ph type="pic" sz="quarter" idx="23"/>
          </p:nvPr>
        </p:nvSpPr>
        <p:spPr>
          <a:xfrm>
            <a:off x="76609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7" name="Picture Placeholder 13">
            <a:extLst>
              <a:ext uri="{FF2B5EF4-FFF2-40B4-BE49-F238E27FC236}">
                <a16:creationId xmlns:a16="http://schemas.microsoft.com/office/drawing/2014/main" id="{A1C42F19-22A5-A6AA-F9A6-B990F2E4BD44}"/>
              </a:ext>
            </a:extLst>
          </p:cNvPr>
          <p:cNvSpPr>
            <a:spLocks noGrp="1"/>
          </p:cNvSpPr>
          <p:nvPr>
            <p:ph type="pic" sz="quarter" idx="24"/>
          </p:nvPr>
        </p:nvSpPr>
        <p:spPr>
          <a:xfrm>
            <a:off x="52733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8" name="Content Placeholder 2">
            <a:extLst>
              <a:ext uri="{FF2B5EF4-FFF2-40B4-BE49-F238E27FC236}">
                <a16:creationId xmlns:a16="http://schemas.microsoft.com/office/drawing/2014/main" id="{63F88012-5D39-66F9-BCBC-E3DED48089D2}"/>
              </a:ext>
            </a:extLst>
          </p:cNvPr>
          <p:cNvSpPr>
            <a:spLocks noGrp="1"/>
          </p:cNvSpPr>
          <p:nvPr>
            <p:ph idx="1"/>
          </p:nvPr>
        </p:nvSpPr>
        <p:spPr>
          <a:xfrm>
            <a:off x="254001" y="1697038"/>
            <a:ext cx="4775200" cy="4525962"/>
          </a:xfrm>
        </p:spPr>
        <p:txBody>
          <a:bodyPr/>
          <a:lstStyle>
            <a:lvl1pPr>
              <a:defRPr>
                <a:solidFill>
                  <a:schemeClr val="accent6"/>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50717345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Title and Vertical Text">
    <p:bg>
      <p:bgPr>
        <a:solidFill>
          <a:srgbClr val="001B4D"/>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5"/>
                </a:solidFill>
              </a:defRPr>
            </a:lvl1pPr>
          </a:lstStyle>
          <a:p>
            <a:r>
              <a:rPr lang="en-US"/>
              <a:t>Click to edit Master title style</a:t>
            </a:r>
            <a:endParaRPr lang="en-GB"/>
          </a:p>
        </p:txBody>
      </p:sp>
      <p:sp>
        <p:nvSpPr>
          <p:cNvPr id="4" name="Picture Placeholder 13">
            <a:extLst>
              <a:ext uri="{FF2B5EF4-FFF2-40B4-BE49-F238E27FC236}">
                <a16:creationId xmlns:a16="http://schemas.microsoft.com/office/drawing/2014/main" id="{61A374B0-731A-1D13-1D15-DEB568D14EEC}"/>
              </a:ext>
            </a:extLst>
          </p:cNvPr>
          <p:cNvSpPr>
            <a:spLocks noGrp="1"/>
          </p:cNvSpPr>
          <p:nvPr>
            <p:ph type="pic" sz="quarter" idx="22"/>
          </p:nvPr>
        </p:nvSpPr>
        <p:spPr>
          <a:xfrm>
            <a:off x="100485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5" name="Picture Placeholder 13">
            <a:extLst>
              <a:ext uri="{FF2B5EF4-FFF2-40B4-BE49-F238E27FC236}">
                <a16:creationId xmlns:a16="http://schemas.microsoft.com/office/drawing/2014/main" id="{6DD384CD-5B1D-00AA-C88E-51863CE859A3}"/>
              </a:ext>
            </a:extLst>
          </p:cNvPr>
          <p:cNvSpPr>
            <a:spLocks noGrp="1"/>
          </p:cNvSpPr>
          <p:nvPr>
            <p:ph type="pic" sz="quarter" idx="23"/>
          </p:nvPr>
        </p:nvSpPr>
        <p:spPr>
          <a:xfrm>
            <a:off x="76609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6" name="Picture Placeholder 13">
            <a:extLst>
              <a:ext uri="{FF2B5EF4-FFF2-40B4-BE49-F238E27FC236}">
                <a16:creationId xmlns:a16="http://schemas.microsoft.com/office/drawing/2014/main" id="{C0E62B52-2676-DD95-FD76-B834BA0270EA}"/>
              </a:ext>
            </a:extLst>
          </p:cNvPr>
          <p:cNvSpPr>
            <a:spLocks noGrp="1"/>
          </p:cNvSpPr>
          <p:nvPr>
            <p:ph type="pic" sz="quarter" idx="24"/>
          </p:nvPr>
        </p:nvSpPr>
        <p:spPr>
          <a:xfrm>
            <a:off x="52733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7" name="Content Placeholder 2">
            <a:extLst>
              <a:ext uri="{FF2B5EF4-FFF2-40B4-BE49-F238E27FC236}">
                <a16:creationId xmlns:a16="http://schemas.microsoft.com/office/drawing/2014/main" id="{9374EF56-AF27-D8AD-DACE-E5CE66A7D32A}"/>
              </a:ext>
            </a:extLst>
          </p:cNvPr>
          <p:cNvSpPr>
            <a:spLocks noGrp="1"/>
          </p:cNvSpPr>
          <p:nvPr>
            <p:ph idx="1"/>
          </p:nvPr>
        </p:nvSpPr>
        <p:spPr>
          <a:xfrm>
            <a:off x="254001" y="1697038"/>
            <a:ext cx="4775200" cy="45259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9" name="Picture 8" descr="Logo, company name&#10;&#10;Description automatically generated">
            <a:extLst>
              <a:ext uri="{FF2B5EF4-FFF2-40B4-BE49-F238E27FC236}">
                <a16:creationId xmlns:a16="http://schemas.microsoft.com/office/drawing/2014/main" id="{890E9656-A63D-02CF-0218-527AB2D41C9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17943" y="27044"/>
            <a:ext cx="1045812" cy="981307"/>
          </a:xfrm>
          <a:prstGeom prst="rect">
            <a:avLst/>
          </a:prstGeom>
        </p:spPr>
      </p:pic>
    </p:spTree>
    <p:extLst>
      <p:ext uri="{BB962C8B-B14F-4D97-AF65-F5344CB8AC3E}">
        <p14:creationId xmlns:p14="http://schemas.microsoft.com/office/powerpoint/2010/main" val="21748052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2_Picture with Caption">
    <p:bg>
      <p:bgPr>
        <a:solidFill>
          <a:schemeClr val="bg1"/>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254000" y="1206631"/>
            <a:ext cx="5277005" cy="5016369"/>
          </a:xfrm>
        </p:spPr>
        <p:txBody>
          <a:bodyPr/>
          <a:lstStyle>
            <a:lvl1pPr>
              <a:defRPr>
                <a:solidFill>
                  <a:schemeClr val="accent6"/>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5" name="Picture 10" descr="APU Logo Final-medium.jpg">
            <a:extLst>
              <a:ext uri="{FF2B5EF4-FFF2-40B4-BE49-F238E27FC236}">
                <a16:creationId xmlns:a16="http://schemas.microsoft.com/office/drawing/2014/main" id="{1CD8D465-41A1-E0A8-A8B4-C64FB4642DA6}"/>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0148288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8_Picture with Caption">
    <p:bg>
      <p:bgPr>
        <a:solidFill>
          <a:srgbClr val="001B4D"/>
        </a:solidFill>
        <a:effectLst/>
      </p:bgPr>
    </p:bg>
    <p:spTree>
      <p:nvGrpSpPr>
        <p:cNvPr id="1" name=""/>
        <p:cNvGrpSpPr/>
        <p:nvPr/>
      </p:nvGrpSpPr>
      <p:grpSpPr>
        <a:xfrm>
          <a:off x="0" y="0"/>
          <a:ext cx="0" cy="0"/>
          <a:chOff x="0" y="0"/>
          <a:chExt cx="0" cy="0"/>
        </a:xfrm>
      </p:grpSpPr>
      <p:pic>
        <p:nvPicPr>
          <p:cNvPr id="2" name="Picture 1" descr="Logo, company name&#10;&#10;Description automatically generated">
            <a:extLst>
              <a:ext uri="{FF2B5EF4-FFF2-40B4-BE49-F238E27FC236}">
                <a16:creationId xmlns:a16="http://schemas.microsoft.com/office/drawing/2014/main" id="{6F99F1D5-796D-B18C-4706-ECD5827DB66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411" y="27044"/>
            <a:ext cx="977178" cy="981307"/>
          </a:xfrm>
          <a:prstGeom prst="rect">
            <a:avLst/>
          </a:prstGeom>
        </p:spPr>
      </p:pic>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254000" y="1206631"/>
            <a:ext cx="5277005" cy="5016369"/>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159511888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_Picture with Caption">
    <p:bg>
      <p:bgPr>
        <a:solidFill>
          <a:schemeClr val="bg1"/>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1E2CC42D-17CB-E638-B81A-110B1B3F2E94}"/>
              </a:ext>
            </a:extLst>
          </p:cNvPr>
          <p:cNvSpPr>
            <a:spLocks noGrp="1"/>
          </p:cNvSpPr>
          <p:nvPr>
            <p:ph idx="1"/>
          </p:nvPr>
        </p:nvSpPr>
        <p:spPr>
          <a:xfrm>
            <a:off x="254000" y="1697038"/>
            <a:ext cx="5277005" cy="4525962"/>
          </a:xfrm>
        </p:spPr>
        <p:txBody>
          <a:bodyPr/>
          <a:lstStyle>
            <a:lvl1pPr>
              <a:defRPr>
                <a:solidFill>
                  <a:schemeClr val="accent6"/>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Rectangle 6">
            <a:extLst>
              <a:ext uri="{FF2B5EF4-FFF2-40B4-BE49-F238E27FC236}">
                <a16:creationId xmlns:a16="http://schemas.microsoft.com/office/drawing/2014/main" id="{6B45A787-9C75-0736-994E-7B094F400367}"/>
              </a:ext>
            </a:extLst>
          </p:cNvPr>
          <p:cNvSpPr>
            <a:spLocks noGrp="1" noChangeArrowheads="1"/>
          </p:cNvSpPr>
          <p:nvPr>
            <p:ph type="title"/>
          </p:nvPr>
        </p:nvSpPr>
        <p:spPr bwMode="auto">
          <a:xfrm>
            <a:off x="295352" y="274638"/>
            <a:ext cx="7086755"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tx2"/>
                </a:solidFill>
              </a:defRPr>
            </a:lvl1pPr>
          </a:lstStyle>
          <a:p>
            <a:pPr lvl="0"/>
            <a:r>
              <a:rPr lang="en-GB" altLang="en-US" dirty="0"/>
              <a:t>Click to edit Master title style</a:t>
            </a:r>
          </a:p>
        </p:txBody>
      </p:sp>
      <p:pic>
        <p:nvPicPr>
          <p:cNvPr id="2" name="Picture 10" descr="APU Logo Final-medium.jpg">
            <a:extLst>
              <a:ext uri="{FF2B5EF4-FFF2-40B4-BE49-F238E27FC236}">
                <a16:creationId xmlns:a16="http://schemas.microsoft.com/office/drawing/2014/main" id="{E3F9F65D-AB78-8571-A238-B3743684A64B}"/>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8416936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9_Picture with Caption">
    <p:bg>
      <p:bgPr>
        <a:solidFill>
          <a:srgbClr val="001B4D"/>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1E2CC42D-17CB-E638-B81A-110B1B3F2E94}"/>
              </a:ext>
            </a:extLst>
          </p:cNvPr>
          <p:cNvSpPr>
            <a:spLocks noGrp="1"/>
          </p:cNvSpPr>
          <p:nvPr>
            <p:ph idx="1"/>
          </p:nvPr>
        </p:nvSpPr>
        <p:spPr>
          <a:xfrm>
            <a:off x="254000" y="1697038"/>
            <a:ext cx="5277005" cy="45259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Rectangle 6">
            <a:extLst>
              <a:ext uri="{FF2B5EF4-FFF2-40B4-BE49-F238E27FC236}">
                <a16:creationId xmlns:a16="http://schemas.microsoft.com/office/drawing/2014/main" id="{6B45A787-9C75-0736-994E-7B094F400367}"/>
              </a:ext>
            </a:extLst>
          </p:cNvPr>
          <p:cNvSpPr>
            <a:spLocks noGrp="1" noChangeArrowheads="1"/>
          </p:cNvSpPr>
          <p:nvPr>
            <p:ph type="title"/>
          </p:nvPr>
        </p:nvSpPr>
        <p:spPr bwMode="auto">
          <a:xfrm>
            <a:off x="295352" y="274638"/>
            <a:ext cx="7086755"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2" name="Picture 1" descr="Logo, company name&#10;&#10;Description automatically generated">
            <a:extLst>
              <a:ext uri="{FF2B5EF4-FFF2-40B4-BE49-F238E27FC236}">
                <a16:creationId xmlns:a16="http://schemas.microsoft.com/office/drawing/2014/main" id="{EDC140F1-7C93-36F2-49E9-260DAC6B7E2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17943" y="27044"/>
            <a:ext cx="1045812" cy="981307"/>
          </a:xfrm>
          <a:prstGeom prst="rect">
            <a:avLst/>
          </a:prstGeom>
        </p:spPr>
      </p:pic>
    </p:spTree>
    <p:extLst>
      <p:ext uri="{BB962C8B-B14F-4D97-AF65-F5344CB8AC3E}">
        <p14:creationId xmlns:p14="http://schemas.microsoft.com/office/powerpoint/2010/main" val="186316229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
        <p:nvSpPr>
          <p:cNvPr id="4" name="Picture Placeholder 12">
            <a:extLst>
              <a:ext uri="{FF2B5EF4-FFF2-40B4-BE49-F238E27FC236}">
                <a16:creationId xmlns:a16="http://schemas.microsoft.com/office/drawing/2014/main" id="{458D67BC-08A8-B641-2D7F-240DC17CDE3A}"/>
              </a:ext>
            </a:extLst>
          </p:cNvPr>
          <p:cNvSpPr>
            <a:spLocks noGrp="1"/>
          </p:cNvSpPr>
          <p:nvPr>
            <p:ph type="pic" sz="quarter" idx="10"/>
          </p:nvPr>
        </p:nvSpPr>
        <p:spPr>
          <a:xfrm>
            <a:off x="2752140" y="0"/>
            <a:ext cx="2066602" cy="2902857"/>
          </a:xfrm>
          <a:custGeom>
            <a:avLst/>
            <a:gdLst>
              <a:gd name="connsiteX0" fmla="*/ 0 w 2066602"/>
              <a:gd name="connsiteY0" fmla="*/ 0 h 2902857"/>
              <a:gd name="connsiteX1" fmla="*/ 2066602 w 2066602"/>
              <a:gd name="connsiteY1" fmla="*/ 0 h 2902857"/>
              <a:gd name="connsiteX2" fmla="*/ 2066602 w 2066602"/>
              <a:gd name="connsiteY2" fmla="*/ 2902857 h 2902857"/>
              <a:gd name="connsiteX3" fmla="*/ 0 w 2066602"/>
              <a:gd name="connsiteY3" fmla="*/ 2902857 h 2902857"/>
            </a:gdLst>
            <a:ahLst/>
            <a:cxnLst>
              <a:cxn ang="0">
                <a:pos x="connsiteX0" y="connsiteY0"/>
              </a:cxn>
              <a:cxn ang="0">
                <a:pos x="connsiteX1" y="connsiteY1"/>
              </a:cxn>
              <a:cxn ang="0">
                <a:pos x="connsiteX2" y="connsiteY2"/>
              </a:cxn>
              <a:cxn ang="0">
                <a:pos x="connsiteX3" y="connsiteY3"/>
              </a:cxn>
            </a:cxnLst>
            <a:rect l="l" t="t" r="r" b="b"/>
            <a:pathLst>
              <a:path w="2066602" h="2902857">
                <a:moveTo>
                  <a:pt x="0" y="0"/>
                </a:moveTo>
                <a:lnTo>
                  <a:pt x="2066602" y="0"/>
                </a:lnTo>
                <a:lnTo>
                  <a:pt x="2066602" y="2902857"/>
                </a:lnTo>
                <a:lnTo>
                  <a:pt x="0" y="2902857"/>
                </a:lnTo>
                <a:close/>
              </a:path>
            </a:pathLst>
          </a:custGeom>
          <a:solidFill>
            <a:schemeClr val="bg1">
              <a:lumMod val="95000"/>
            </a:schemeClr>
          </a:solidFill>
        </p:spPr>
        <p:txBody>
          <a:bodyPr wrap="square">
            <a:noAutofit/>
          </a:bodyPr>
          <a:lstStyle>
            <a:lvl1pPr>
              <a:defRPr sz="1200"/>
            </a:lvl1pPr>
          </a:lstStyle>
          <a:p>
            <a:endParaRPr lang="en-ID"/>
          </a:p>
        </p:txBody>
      </p:sp>
      <p:sp>
        <p:nvSpPr>
          <p:cNvPr id="5" name="Picture Placeholder 13">
            <a:extLst>
              <a:ext uri="{FF2B5EF4-FFF2-40B4-BE49-F238E27FC236}">
                <a16:creationId xmlns:a16="http://schemas.microsoft.com/office/drawing/2014/main" id="{91A76DD4-43F7-C972-85EA-CAFDE2FA0410}"/>
              </a:ext>
            </a:extLst>
          </p:cNvPr>
          <p:cNvSpPr>
            <a:spLocks noGrp="1"/>
          </p:cNvSpPr>
          <p:nvPr>
            <p:ph type="pic" sz="quarter" idx="11"/>
          </p:nvPr>
        </p:nvSpPr>
        <p:spPr>
          <a:xfrm>
            <a:off x="2752140" y="3033601"/>
            <a:ext cx="206660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1200"/>
            </a:lvl1pPr>
          </a:lstStyle>
          <a:p>
            <a:endParaRPr lang="en-ID"/>
          </a:p>
        </p:txBody>
      </p:sp>
      <p:sp>
        <p:nvSpPr>
          <p:cNvPr id="6" name="Picture Placeholder 11">
            <a:extLst>
              <a:ext uri="{FF2B5EF4-FFF2-40B4-BE49-F238E27FC236}">
                <a16:creationId xmlns:a16="http://schemas.microsoft.com/office/drawing/2014/main" id="{10D0C3E1-B2D7-E36D-87E0-ECAB470B2D28}"/>
              </a:ext>
            </a:extLst>
          </p:cNvPr>
          <p:cNvSpPr>
            <a:spLocks noGrp="1"/>
          </p:cNvSpPr>
          <p:nvPr>
            <p:ph type="pic" sz="quarter" idx="12"/>
          </p:nvPr>
        </p:nvSpPr>
        <p:spPr>
          <a:xfrm>
            <a:off x="537027" y="798286"/>
            <a:ext cx="206660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1200"/>
            </a:lvl1pPr>
          </a:lstStyle>
          <a:p>
            <a:endParaRPr lang="en-ID"/>
          </a:p>
        </p:txBody>
      </p:sp>
      <p:sp>
        <p:nvSpPr>
          <p:cNvPr id="7" name="Picture Placeholder 14">
            <a:extLst>
              <a:ext uri="{FF2B5EF4-FFF2-40B4-BE49-F238E27FC236}">
                <a16:creationId xmlns:a16="http://schemas.microsoft.com/office/drawing/2014/main" id="{62331960-A4CD-E907-ACF8-2904680BADA6}"/>
              </a:ext>
            </a:extLst>
          </p:cNvPr>
          <p:cNvSpPr>
            <a:spLocks noGrp="1"/>
          </p:cNvSpPr>
          <p:nvPr>
            <p:ph type="pic" sz="quarter" idx="13"/>
          </p:nvPr>
        </p:nvSpPr>
        <p:spPr>
          <a:xfrm>
            <a:off x="537027" y="4277251"/>
            <a:ext cx="2066602" cy="2072748"/>
          </a:xfrm>
          <a:custGeom>
            <a:avLst/>
            <a:gdLst>
              <a:gd name="connsiteX0" fmla="*/ 0 w 2066602"/>
              <a:gd name="connsiteY0" fmla="*/ 0 h 2072748"/>
              <a:gd name="connsiteX1" fmla="*/ 2066602 w 2066602"/>
              <a:gd name="connsiteY1" fmla="*/ 0 h 2072748"/>
              <a:gd name="connsiteX2" fmla="*/ 2066602 w 2066602"/>
              <a:gd name="connsiteY2" fmla="*/ 2072748 h 2072748"/>
              <a:gd name="connsiteX3" fmla="*/ 0 w 2066602"/>
              <a:gd name="connsiteY3" fmla="*/ 2072748 h 2072748"/>
            </a:gdLst>
            <a:ahLst/>
            <a:cxnLst>
              <a:cxn ang="0">
                <a:pos x="connsiteX0" y="connsiteY0"/>
              </a:cxn>
              <a:cxn ang="0">
                <a:pos x="connsiteX1" y="connsiteY1"/>
              </a:cxn>
              <a:cxn ang="0">
                <a:pos x="connsiteX2" y="connsiteY2"/>
              </a:cxn>
              <a:cxn ang="0">
                <a:pos x="connsiteX3" y="connsiteY3"/>
              </a:cxn>
            </a:cxnLst>
            <a:rect l="l" t="t" r="r" b="b"/>
            <a:pathLst>
              <a:path w="2066602" h="2072748">
                <a:moveTo>
                  <a:pt x="0" y="0"/>
                </a:moveTo>
                <a:lnTo>
                  <a:pt x="2066602" y="0"/>
                </a:lnTo>
                <a:lnTo>
                  <a:pt x="2066602" y="2072748"/>
                </a:lnTo>
                <a:lnTo>
                  <a:pt x="0" y="2072748"/>
                </a:lnTo>
                <a:close/>
              </a:path>
            </a:pathLst>
          </a:custGeom>
          <a:solidFill>
            <a:schemeClr val="bg1">
              <a:lumMod val="95000"/>
            </a:schemeClr>
          </a:solidFill>
        </p:spPr>
        <p:txBody>
          <a:bodyPr wrap="square">
            <a:noAutofit/>
          </a:bodyPr>
          <a:lstStyle>
            <a:lvl1pPr>
              <a:defRPr sz="1200"/>
            </a:lvl1pPr>
          </a:lstStyle>
          <a:p>
            <a:endParaRPr lang="en-ID" dirty="0"/>
          </a:p>
        </p:txBody>
      </p:sp>
      <p:sp>
        <p:nvSpPr>
          <p:cNvPr id="8" name="Content Placeholder 2">
            <a:extLst>
              <a:ext uri="{FF2B5EF4-FFF2-40B4-BE49-F238E27FC236}">
                <a16:creationId xmlns:a16="http://schemas.microsoft.com/office/drawing/2014/main" id="{077A9D95-A204-E92E-A5F8-1E263A7A8A30}"/>
              </a:ext>
            </a:extLst>
          </p:cNvPr>
          <p:cNvSpPr>
            <a:spLocks noGrp="1"/>
          </p:cNvSpPr>
          <p:nvPr>
            <p:ph idx="1"/>
          </p:nvPr>
        </p:nvSpPr>
        <p:spPr>
          <a:xfrm>
            <a:off x="5071533" y="273051"/>
            <a:ext cx="6815667" cy="5853113"/>
          </a:xfrm>
        </p:spPr>
        <p:txBody>
          <a:bodyPr/>
          <a:lstStyle>
            <a:lvl1pPr>
              <a:defRPr sz="3200">
                <a:solidFill>
                  <a:schemeClr val="tx2"/>
                </a:solidFill>
              </a:defRPr>
            </a:lvl1pPr>
            <a:lvl2pPr>
              <a:defRPr sz="2800">
                <a:solidFill>
                  <a:schemeClr val="accent6"/>
                </a:solidFill>
              </a:defRPr>
            </a:lvl2pPr>
            <a:lvl3pPr>
              <a:defRPr sz="2400">
                <a:solidFill>
                  <a:schemeClr val="accent6"/>
                </a:solidFill>
              </a:defRPr>
            </a:lvl3pPr>
            <a:lvl4pPr>
              <a:defRPr sz="2000">
                <a:solidFill>
                  <a:schemeClr val="accent6"/>
                </a:solidFill>
              </a:defRPr>
            </a:lvl4pPr>
            <a:lvl5pPr>
              <a:defRPr sz="2000">
                <a:solidFill>
                  <a:schemeClr val="accent6"/>
                </a:solidFill>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72403621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_Vertical Title and Text">
    <p:bg>
      <p:bgPr>
        <a:solidFill>
          <a:srgbClr val="001B4D"/>
        </a:solidFill>
        <a:effectLst/>
      </p:bgPr>
    </p:bg>
    <p:spTree>
      <p:nvGrpSpPr>
        <p:cNvPr id="1" name=""/>
        <p:cNvGrpSpPr/>
        <p:nvPr/>
      </p:nvGrpSpPr>
      <p:grpSpPr>
        <a:xfrm>
          <a:off x="0" y="0"/>
          <a:ext cx="0" cy="0"/>
          <a:chOff x="0" y="0"/>
          <a:chExt cx="0" cy="0"/>
        </a:xfrm>
      </p:grpSpPr>
      <p:sp>
        <p:nvSpPr>
          <p:cNvPr id="4" name="Picture Placeholder 12">
            <a:extLst>
              <a:ext uri="{FF2B5EF4-FFF2-40B4-BE49-F238E27FC236}">
                <a16:creationId xmlns:a16="http://schemas.microsoft.com/office/drawing/2014/main" id="{14576114-4EE3-A4A4-76CC-B9B2275D1EE1}"/>
              </a:ext>
            </a:extLst>
          </p:cNvPr>
          <p:cNvSpPr>
            <a:spLocks noGrp="1"/>
          </p:cNvSpPr>
          <p:nvPr>
            <p:ph type="pic" sz="quarter" idx="10"/>
          </p:nvPr>
        </p:nvSpPr>
        <p:spPr>
          <a:xfrm>
            <a:off x="2752140" y="0"/>
            <a:ext cx="2066602" cy="2902857"/>
          </a:xfrm>
          <a:custGeom>
            <a:avLst/>
            <a:gdLst>
              <a:gd name="connsiteX0" fmla="*/ 0 w 2066602"/>
              <a:gd name="connsiteY0" fmla="*/ 0 h 2902857"/>
              <a:gd name="connsiteX1" fmla="*/ 2066602 w 2066602"/>
              <a:gd name="connsiteY1" fmla="*/ 0 h 2902857"/>
              <a:gd name="connsiteX2" fmla="*/ 2066602 w 2066602"/>
              <a:gd name="connsiteY2" fmla="*/ 2902857 h 2902857"/>
              <a:gd name="connsiteX3" fmla="*/ 0 w 2066602"/>
              <a:gd name="connsiteY3" fmla="*/ 2902857 h 2902857"/>
            </a:gdLst>
            <a:ahLst/>
            <a:cxnLst>
              <a:cxn ang="0">
                <a:pos x="connsiteX0" y="connsiteY0"/>
              </a:cxn>
              <a:cxn ang="0">
                <a:pos x="connsiteX1" y="connsiteY1"/>
              </a:cxn>
              <a:cxn ang="0">
                <a:pos x="connsiteX2" y="connsiteY2"/>
              </a:cxn>
              <a:cxn ang="0">
                <a:pos x="connsiteX3" y="connsiteY3"/>
              </a:cxn>
            </a:cxnLst>
            <a:rect l="l" t="t" r="r" b="b"/>
            <a:pathLst>
              <a:path w="2066602" h="2902857">
                <a:moveTo>
                  <a:pt x="0" y="0"/>
                </a:moveTo>
                <a:lnTo>
                  <a:pt x="2066602" y="0"/>
                </a:lnTo>
                <a:lnTo>
                  <a:pt x="2066602" y="2902857"/>
                </a:lnTo>
                <a:lnTo>
                  <a:pt x="0" y="2902857"/>
                </a:lnTo>
                <a:close/>
              </a:path>
            </a:pathLst>
          </a:custGeom>
          <a:solidFill>
            <a:schemeClr val="bg1">
              <a:lumMod val="95000"/>
            </a:schemeClr>
          </a:solidFill>
        </p:spPr>
        <p:txBody>
          <a:bodyPr wrap="square">
            <a:noAutofit/>
          </a:bodyPr>
          <a:lstStyle>
            <a:lvl1pPr>
              <a:defRPr sz="1200"/>
            </a:lvl1pPr>
          </a:lstStyle>
          <a:p>
            <a:endParaRPr lang="en-ID"/>
          </a:p>
        </p:txBody>
      </p:sp>
      <p:sp>
        <p:nvSpPr>
          <p:cNvPr id="5" name="Picture Placeholder 13">
            <a:extLst>
              <a:ext uri="{FF2B5EF4-FFF2-40B4-BE49-F238E27FC236}">
                <a16:creationId xmlns:a16="http://schemas.microsoft.com/office/drawing/2014/main" id="{F3B5096E-B439-B90B-5317-2550E3B65668}"/>
              </a:ext>
            </a:extLst>
          </p:cNvPr>
          <p:cNvSpPr>
            <a:spLocks noGrp="1"/>
          </p:cNvSpPr>
          <p:nvPr>
            <p:ph type="pic" sz="quarter" idx="11"/>
          </p:nvPr>
        </p:nvSpPr>
        <p:spPr>
          <a:xfrm>
            <a:off x="2752140" y="3033601"/>
            <a:ext cx="206660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1200"/>
            </a:lvl1pPr>
          </a:lstStyle>
          <a:p>
            <a:endParaRPr lang="en-ID"/>
          </a:p>
        </p:txBody>
      </p:sp>
      <p:sp>
        <p:nvSpPr>
          <p:cNvPr id="6" name="Picture Placeholder 11">
            <a:extLst>
              <a:ext uri="{FF2B5EF4-FFF2-40B4-BE49-F238E27FC236}">
                <a16:creationId xmlns:a16="http://schemas.microsoft.com/office/drawing/2014/main" id="{7E850367-FBF9-B7B1-9E76-EC2982182771}"/>
              </a:ext>
            </a:extLst>
          </p:cNvPr>
          <p:cNvSpPr>
            <a:spLocks noGrp="1"/>
          </p:cNvSpPr>
          <p:nvPr>
            <p:ph type="pic" sz="quarter" idx="12"/>
          </p:nvPr>
        </p:nvSpPr>
        <p:spPr>
          <a:xfrm>
            <a:off x="537027" y="798286"/>
            <a:ext cx="206660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1200"/>
            </a:lvl1pPr>
          </a:lstStyle>
          <a:p>
            <a:endParaRPr lang="en-ID"/>
          </a:p>
        </p:txBody>
      </p:sp>
      <p:sp>
        <p:nvSpPr>
          <p:cNvPr id="7" name="Picture Placeholder 14">
            <a:extLst>
              <a:ext uri="{FF2B5EF4-FFF2-40B4-BE49-F238E27FC236}">
                <a16:creationId xmlns:a16="http://schemas.microsoft.com/office/drawing/2014/main" id="{B7999D6D-BA9E-A93A-5AB4-A94911B24D0E}"/>
              </a:ext>
            </a:extLst>
          </p:cNvPr>
          <p:cNvSpPr>
            <a:spLocks noGrp="1"/>
          </p:cNvSpPr>
          <p:nvPr>
            <p:ph type="pic" sz="quarter" idx="13"/>
          </p:nvPr>
        </p:nvSpPr>
        <p:spPr>
          <a:xfrm>
            <a:off x="537027" y="4277251"/>
            <a:ext cx="2066602" cy="2072748"/>
          </a:xfrm>
          <a:custGeom>
            <a:avLst/>
            <a:gdLst>
              <a:gd name="connsiteX0" fmla="*/ 0 w 2066602"/>
              <a:gd name="connsiteY0" fmla="*/ 0 h 2072748"/>
              <a:gd name="connsiteX1" fmla="*/ 2066602 w 2066602"/>
              <a:gd name="connsiteY1" fmla="*/ 0 h 2072748"/>
              <a:gd name="connsiteX2" fmla="*/ 2066602 w 2066602"/>
              <a:gd name="connsiteY2" fmla="*/ 2072748 h 2072748"/>
              <a:gd name="connsiteX3" fmla="*/ 0 w 2066602"/>
              <a:gd name="connsiteY3" fmla="*/ 2072748 h 2072748"/>
            </a:gdLst>
            <a:ahLst/>
            <a:cxnLst>
              <a:cxn ang="0">
                <a:pos x="connsiteX0" y="connsiteY0"/>
              </a:cxn>
              <a:cxn ang="0">
                <a:pos x="connsiteX1" y="connsiteY1"/>
              </a:cxn>
              <a:cxn ang="0">
                <a:pos x="connsiteX2" y="connsiteY2"/>
              </a:cxn>
              <a:cxn ang="0">
                <a:pos x="connsiteX3" y="connsiteY3"/>
              </a:cxn>
            </a:cxnLst>
            <a:rect l="l" t="t" r="r" b="b"/>
            <a:pathLst>
              <a:path w="2066602" h="2072748">
                <a:moveTo>
                  <a:pt x="0" y="0"/>
                </a:moveTo>
                <a:lnTo>
                  <a:pt x="2066602" y="0"/>
                </a:lnTo>
                <a:lnTo>
                  <a:pt x="2066602" y="2072748"/>
                </a:lnTo>
                <a:lnTo>
                  <a:pt x="0" y="2072748"/>
                </a:lnTo>
                <a:close/>
              </a:path>
            </a:pathLst>
          </a:custGeom>
          <a:solidFill>
            <a:schemeClr val="bg1">
              <a:lumMod val="95000"/>
            </a:schemeClr>
          </a:solidFill>
        </p:spPr>
        <p:txBody>
          <a:bodyPr wrap="square">
            <a:noAutofit/>
          </a:bodyPr>
          <a:lstStyle>
            <a:lvl1pPr>
              <a:defRPr sz="1200"/>
            </a:lvl1pPr>
          </a:lstStyle>
          <a:p>
            <a:endParaRPr lang="en-ID" dirty="0"/>
          </a:p>
        </p:txBody>
      </p:sp>
      <p:sp>
        <p:nvSpPr>
          <p:cNvPr id="8" name="Content Placeholder 2">
            <a:extLst>
              <a:ext uri="{FF2B5EF4-FFF2-40B4-BE49-F238E27FC236}">
                <a16:creationId xmlns:a16="http://schemas.microsoft.com/office/drawing/2014/main" id="{96F213A9-305D-2AFC-FF34-19434A2D95EE}"/>
              </a:ext>
            </a:extLst>
          </p:cNvPr>
          <p:cNvSpPr>
            <a:spLocks noGrp="1"/>
          </p:cNvSpPr>
          <p:nvPr>
            <p:ph idx="1"/>
          </p:nvPr>
        </p:nvSpPr>
        <p:spPr>
          <a:xfrm>
            <a:off x="5071533" y="273051"/>
            <a:ext cx="6815667" cy="5853113"/>
          </a:xfrm>
        </p:spPr>
        <p:txBody>
          <a:bodyPr/>
          <a:lstStyle>
            <a:lvl1pPr>
              <a:defRPr sz="3200">
                <a:solidFill>
                  <a:schemeClr val="accent5"/>
                </a:solidFill>
              </a:defRPr>
            </a:lvl1pPr>
            <a:lvl2pPr>
              <a:defRPr sz="2800">
                <a:solidFill>
                  <a:schemeClr val="bg1"/>
                </a:solidFill>
              </a:defRPr>
            </a:lvl2pPr>
            <a:lvl3pPr>
              <a:defRPr sz="2400">
                <a:solidFill>
                  <a:schemeClr val="bg1"/>
                </a:solidFill>
              </a:defRPr>
            </a:lvl3pPr>
            <a:lvl4pPr>
              <a:defRPr sz="2000">
                <a:solidFill>
                  <a:schemeClr val="bg1"/>
                </a:solidFill>
              </a:defRPr>
            </a:lvl4pPr>
            <a:lvl5pPr>
              <a:defRPr sz="2000">
                <a:solidFill>
                  <a:schemeClr val="bg1"/>
                </a:solidFill>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1056137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Section Header">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08C35BC7-E310-108C-B8C4-672091E1D31D}"/>
              </a:ext>
            </a:extLst>
          </p:cNvPr>
          <p:cNvSpPr>
            <a:spLocks noGrp="1"/>
          </p:cNvSpPr>
          <p:nvPr>
            <p:ph type="pic" sz="quarter" idx="10"/>
          </p:nvPr>
        </p:nvSpPr>
        <p:spPr>
          <a:xfrm>
            <a:off x="0" y="1589575"/>
            <a:ext cx="12192000" cy="2824162"/>
          </a:xfrm>
          <a:solidFill>
            <a:schemeClr val="bg1">
              <a:lumMod val="95000"/>
            </a:schemeClr>
          </a:solidFill>
        </p:spPr>
        <p:txBody>
          <a:bodyPr/>
          <a:lstStyle>
            <a:lvl1pPr>
              <a:defRPr sz="2000"/>
            </a:lvl1pPr>
          </a:lstStyle>
          <a:p>
            <a:endParaRPr lang="en-MY" dirty="0"/>
          </a:p>
        </p:txBody>
      </p:sp>
      <p:sp>
        <p:nvSpPr>
          <p:cNvPr id="2" name="Title 1"/>
          <p:cNvSpPr>
            <a:spLocks noGrp="1"/>
          </p:cNvSpPr>
          <p:nvPr>
            <p:ph type="title"/>
          </p:nvPr>
        </p:nvSpPr>
        <p:spPr>
          <a:xfrm>
            <a:off x="556684" y="3685880"/>
            <a:ext cx="9821030" cy="1362075"/>
          </a:xfrm>
        </p:spPr>
        <p:txBody>
          <a:bodyPr anchor="b"/>
          <a:lstStyle>
            <a:lvl1pPr algn="l">
              <a:defRPr sz="3000" b="1" cap="all">
                <a:solidFill>
                  <a:schemeClr val="tx2"/>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556684" y="5148453"/>
            <a:ext cx="9821030" cy="1500187"/>
          </a:xfrm>
        </p:spPr>
        <p:txBody>
          <a:bodyPr anchor="t"/>
          <a:lstStyle>
            <a:lvl1pPr marL="0" indent="0" algn="l">
              <a:buNone/>
              <a:defRPr sz="2000">
                <a:solidFill>
                  <a:schemeClr val="tx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116011338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2_Vertical Title and Text">
    <p:spTree>
      <p:nvGrpSpPr>
        <p:cNvPr id="1" name=""/>
        <p:cNvGrpSpPr/>
        <p:nvPr/>
      </p:nvGrpSpPr>
      <p:grpSpPr>
        <a:xfrm>
          <a:off x="0" y="0"/>
          <a:ext cx="0" cy="0"/>
          <a:chOff x="0" y="0"/>
          <a:chExt cx="0" cy="0"/>
        </a:xfrm>
      </p:grpSpPr>
      <p:sp>
        <p:nvSpPr>
          <p:cNvPr id="2" name="Picture Placeholder 14">
            <a:extLst>
              <a:ext uri="{FF2B5EF4-FFF2-40B4-BE49-F238E27FC236}">
                <a16:creationId xmlns:a16="http://schemas.microsoft.com/office/drawing/2014/main" id="{098A0508-16C0-1CB1-9EB2-E710C774CB8D}"/>
              </a:ext>
            </a:extLst>
          </p:cNvPr>
          <p:cNvSpPr>
            <a:spLocks noGrp="1"/>
          </p:cNvSpPr>
          <p:nvPr>
            <p:ph type="pic" sz="quarter" idx="10"/>
          </p:nvPr>
        </p:nvSpPr>
        <p:spPr>
          <a:xfrm>
            <a:off x="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3" name="Picture Placeholder 13">
            <a:extLst>
              <a:ext uri="{FF2B5EF4-FFF2-40B4-BE49-F238E27FC236}">
                <a16:creationId xmlns:a16="http://schemas.microsoft.com/office/drawing/2014/main" id="{60EB9AD5-7DDC-2BFA-AF2C-9962B35D0ED0}"/>
              </a:ext>
            </a:extLst>
          </p:cNvPr>
          <p:cNvSpPr>
            <a:spLocks noGrp="1"/>
          </p:cNvSpPr>
          <p:nvPr>
            <p:ph type="pic" sz="quarter" idx="11"/>
          </p:nvPr>
        </p:nvSpPr>
        <p:spPr>
          <a:xfrm>
            <a:off x="308358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9" name="Picture Placeholder 12">
            <a:extLst>
              <a:ext uri="{FF2B5EF4-FFF2-40B4-BE49-F238E27FC236}">
                <a16:creationId xmlns:a16="http://schemas.microsoft.com/office/drawing/2014/main" id="{F2B4AB36-8724-FDDC-F151-CBD3C7917C5E}"/>
              </a:ext>
            </a:extLst>
          </p:cNvPr>
          <p:cNvSpPr>
            <a:spLocks noGrp="1"/>
          </p:cNvSpPr>
          <p:nvPr>
            <p:ph type="pic" sz="quarter" idx="12"/>
          </p:nvPr>
        </p:nvSpPr>
        <p:spPr>
          <a:xfrm>
            <a:off x="616716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10" name="Picture Placeholder 11">
            <a:extLst>
              <a:ext uri="{FF2B5EF4-FFF2-40B4-BE49-F238E27FC236}">
                <a16:creationId xmlns:a16="http://schemas.microsoft.com/office/drawing/2014/main" id="{7807B4DD-82EF-E592-BE1A-58254BBE34FF}"/>
              </a:ext>
            </a:extLst>
          </p:cNvPr>
          <p:cNvSpPr>
            <a:spLocks noGrp="1"/>
          </p:cNvSpPr>
          <p:nvPr>
            <p:ph type="pic" sz="quarter" idx="13"/>
          </p:nvPr>
        </p:nvSpPr>
        <p:spPr>
          <a:xfrm>
            <a:off x="9250740"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11" name="Title 1">
            <a:extLst>
              <a:ext uri="{FF2B5EF4-FFF2-40B4-BE49-F238E27FC236}">
                <a16:creationId xmlns:a16="http://schemas.microsoft.com/office/drawing/2014/main" id="{D78BA4D9-57E1-A80D-3014-2BD0F878AF31}"/>
              </a:ext>
            </a:extLst>
          </p:cNvPr>
          <p:cNvSpPr>
            <a:spLocks noGrp="1"/>
          </p:cNvSpPr>
          <p:nvPr>
            <p:ph type="title"/>
          </p:nvPr>
        </p:nvSpPr>
        <p:spPr>
          <a:xfrm>
            <a:off x="295352" y="274638"/>
            <a:ext cx="10457373" cy="1143000"/>
          </a:xfrm>
        </p:spPr>
        <p:txBody>
          <a:bodyPr/>
          <a:lstStyle>
            <a:lvl1pPr>
              <a:defRPr>
                <a:solidFill>
                  <a:schemeClr val="tx2"/>
                </a:solidFill>
              </a:defRPr>
            </a:lvl1pPr>
          </a:lstStyle>
          <a:p>
            <a:r>
              <a:rPr lang="en-US" dirty="0"/>
              <a:t>Click to edit Master title style</a:t>
            </a:r>
            <a:endParaRPr lang="en-GB" dirty="0"/>
          </a:p>
        </p:txBody>
      </p:sp>
      <p:sp>
        <p:nvSpPr>
          <p:cNvPr id="12" name="Content Placeholder 2">
            <a:extLst>
              <a:ext uri="{FF2B5EF4-FFF2-40B4-BE49-F238E27FC236}">
                <a16:creationId xmlns:a16="http://schemas.microsoft.com/office/drawing/2014/main" id="{245A25BC-C7C5-6433-D8E4-A5DF23106C71}"/>
              </a:ext>
            </a:extLst>
          </p:cNvPr>
          <p:cNvSpPr>
            <a:spLocks noGrp="1"/>
          </p:cNvSpPr>
          <p:nvPr>
            <p:ph idx="1"/>
          </p:nvPr>
        </p:nvSpPr>
        <p:spPr>
          <a:xfrm>
            <a:off x="295352" y="1417638"/>
            <a:ext cx="11601296" cy="4525962"/>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13" name="Picture 10" descr="APU Logo Final-medium.jpg">
            <a:extLst>
              <a:ext uri="{FF2B5EF4-FFF2-40B4-BE49-F238E27FC236}">
                <a16:creationId xmlns:a16="http://schemas.microsoft.com/office/drawing/2014/main" id="{C388C33F-8C44-39F0-8C2F-7CF690D3C16C}"/>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9274900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_Vertical Title and Text">
    <p:bg>
      <p:bgPr>
        <a:solidFill>
          <a:srgbClr val="001B4D"/>
        </a:solidFill>
        <a:effectLst/>
      </p:bgPr>
    </p:bg>
    <p:spTree>
      <p:nvGrpSpPr>
        <p:cNvPr id="1" name=""/>
        <p:cNvGrpSpPr/>
        <p:nvPr/>
      </p:nvGrpSpPr>
      <p:grpSpPr>
        <a:xfrm>
          <a:off x="0" y="0"/>
          <a:ext cx="0" cy="0"/>
          <a:chOff x="0" y="0"/>
          <a:chExt cx="0" cy="0"/>
        </a:xfrm>
      </p:grpSpPr>
      <p:sp>
        <p:nvSpPr>
          <p:cNvPr id="2" name="Picture Placeholder 14">
            <a:extLst>
              <a:ext uri="{FF2B5EF4-FFF2-40B4-BE49-F238E27FC236}">
                <a16:creationId xmlns:a16="http://schemas.microsoft.com/office/drawing/2014/main" id="{098A0508-16C0-1CB1-9EB2-E710C774CB8D}"/>
              </a:ext>
            </a:extLst>
          </p:cNvPr>
          <p:cNvSpPr>
            <a:spLocks noGrp="1"/>
          </p:cNvSpPr>
          <p:nvPr>
            <p:ph type="pic" sz="quarter" idx="10"/>
          </p:nvPr>
        </p:nvSpPr>
        <p:spPr>
          <a:xfrm>
            <a:off x="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3" name="Picture Placeholder 13">
            <a:extLst>
              <a:ext uri="{FF2B5EF4-FFF2-40B4-BE49-F238E27FC236}">
                <a16:creationId xmlns:a16="http://schemas.microsoft.com/office/drawing/2014/main" id="{60EB9AD5-7DDC-2BFA-AF2C-9962B35D0ED0}"/>
              </a:ext>
            </a:extLst>
          </p:cNvPr>
          <p:cNvSpPr>
            <a:spLocks noGrp="1"/>
          </p:cNvSpPr>
          <p:nvPr>
            <p:ph type="pic" sz="quarter" idx="11"/>
          </p:nvPr>
        </p:nvSpPr>
        <p:spPr>
          <a:xfrm>
            <a:off x="308358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9" name="Picture Placeholder 12">
            <a:extLst>
              <a:ext uri="{FF2B5EF4-FFF2-40B4-BE49-F238E27FC236}">
                <a16:creationId xmlns:a16="http://schemas.microsoft.com/office/drawing/2014/main" id="{F2B4AB36-8724-FDDC-F151-CBD3C7917C5E}"/>
              </a:ext>
            </a:extLst>
          </p:cNvPr>
          <p:cNvSpPr>
            <a:spLocks noGrp="1"/>
          </p:cNvSpPr>
          <p:nvPr>
            <p:ph type="pic" sz="quarter" idx="12"/>
          </p:nvPr>
        </p:nvSpPr>
        <p:spPr>
          <a:xfrm>
            <a:off x="616716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10" name="Picture Placeholder 11">
            <a:extLst>
              <a:ext uri="{FF2B5EF4-FFF2-40B4-BE49-F238E27FC236}">
                <a16:creationId xmlns:a16="http://schemas.microsoft.com/office/drawing/2014/main" id="{7807B4DD-82EF-E592-BE1A-58254BBE34FF}"/>
              </a:ext>
            </a:extLst>
          </p:cNvPr>
          <p:cNvSpPr>
            <a:spLocks noGrp="1"/>
          </p:cNvSpPr>
          <p:nvPr>
            <p:ph type="pic" sz="quarter" idx="13"/>
          </p:nvPr>
        </p:nvSpPr>
        <p:spPr>
          <a:xfrm>
            <a:off x="9250740"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11" name="Title 1">
            <a:extLst>
              <a:ext uri="{FF2B5EF4-FFF2-40B4-BE49-F238E27FC236}">
                <a16:creationId xmlns:a16="http://schemas.microsoft.com/office/drawing/2014/main" id="{D78BA4D9-57E1-A80D-3014-2BD0F878AF31}"/>
              </a:ext>
            </a:extLst>
          </p:cNvPr>
          <p:cNvSpPr>
            <a:spLocks noGrp="1"/>
          </p:cNvSpPr>
          <p:nvPr>
            <p:ph type="title"/>
          </p:nvPr>
        </p:nvSpPr>
        <p:spPr>
          <a:xfrm>
            <a:off x="295352" y="274638"/>
            <a:ext cx="10457373" cy="1143000"/>
          </a:xfrm>
        </p:spPr>
        <p:txBody>
          <a:bodyPr/>
          <a:lstStyle>
            <a:lvl1pPr>
              <a:defRPr>
                <a:solidFill>
                  <a:schemeClr val="accent5"/>
                </a:solidFill>
              </a:defRPr>
            </a:lvl1pPr>
          </a:lstStyle>
          <a:p>
            <a:r>
              <a:rPr lang="en-US" dirty="0"/>
              <a:t>Click to edit Master title style</a:t>
            </a:r>
            <a:endParaRPr lang="en-GB" dirty="0"/>
          </a:p>
        </p:txBody>
      </p:sp>
      <p:sp>
        <p:nvSpPr>
          <p:cNvPr id="12" name="Content Placeholder 2">
            <a:extLst>
              <a:ext uri="{FF2B5EF4-FFF2-40B4-BE49-F238E27FC236}">
                <a16:creationId xmlns:a16="http://schemas.microsoft.com/office/drawing/2014/main" id="{245A25BC-C7C5-6433-D8E4-A5DF23106C71}"/>
              </a:ext>
            </a:extLst>
          </p:cNvPr>
          <p:cNvSpPr>
            <a:spLocks noGrp="1"/>
          </p:cNvSpPr>
          <p:nvPr>
            <p:ph idx="1"/>
          </p:nvPr>
        </p:nvSpPr>
        <p:spPr>
          <a:xfrm>
            <a:off x="295352" y="1417638"/>
            <a:ext cx="11601296" cy="45259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4" name="Picture 3" descr="Logo, company name&#10;&#10;Description automatically generated">
            <a:extLst>
              <a:ext uri="{FF2B5EF4-FFF2-40B4-BE49-F238E27FC236}">
                <a16:creationId xmlns:a16="http://schemas.microsoft.com/office/drawing/2014/main" id="{13D2297B-429D-D242-496A-D8036CC69E9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17943" y="27044"/>
            <a:ext cx="1045812" cy="981307"/>
          </a:xfrm>
          <a:prstGeom prst="rect">
            <a:avLst/>
          </a:prstGeom>
        </p:spPr>
      </p:pic>
    </p:spTree>
    <p:extLst>
      <p:ext uri="{BB962C8B-B14F-4D97-AF65-F5344CB8AC3E}">
        <p14:creationId xmlns:p14="http://schemas.microsoft.com/office/powerpoint/2010/main" val="21692951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Section Header">
    <p:bg>
      <p:bgPr>
        <a:solidFill>
          <a:srgbClr val="001B4D"/>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56684" y="3685880"/>
            <a:ext cx="9821030" cy="1362075"/>
          </a:xfrm>
        </p:spPr>
        <p:txBody>
          <a:bodyPr anchor="b"/>
          <a:lstStyle>
            <a:lvl1pPr algn="l">
              <a:defRPr sz="3000" b="1" cap="all">
                <a:solidFill>
                  <a:schemeClr val="accent5"/>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556684" y="5148453"/>
            <a:ext cx="9821030" cy="1500187"/>
          </a:xfrm>
        </p:spPr>
        <p:txBody>
          <a:bodyPr anchor="t"/>
          <a:lstStyle>
            <a:lvl1pPr marL="0" indent="0" algn="l">
              <a:buNone/>
              <a:defRPr sz="2000">
                <a:solidFill>
                  <a:schemeClr val="bg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
        <p:nvSpPr>
          <p:cNvPr id="4" name="Picture Placeholder 6">
            <a:extLst>
              <a:ext uri="{FF2B5EF4-FFF2-40B4-BE49-F238E27FC236}">
                <a16:creationId xmlns:a16="http://schemas.microsoft.com/office/drawing/2014/main" id="{782A26D2-4216-FF76-6392-C88F8808F07F}"/>
              </a:ext>
            </a:extLst>
          </p:cNvPr>
          <p:cNvSpPr>
            <a:spLocks noGrp="1"/>
          </p:cNvSpPr>
          <p:nvPr>
            <p:ph type="pic" sz="quarter" idx="10"/>
          </p:nvPr>
        </p:nvSpPr>
        <p:spPr>
          <a:xfrm>
            <a:off x="0" y="1589575"/>
            <a:ext cx="12192000" cy="2824162"/>
          </a:xfrm>
          <a:solidFill>
            <a:schemeClr val="bg1">
              <a:lumMod val="95000"/>
            </a:schemeClr>
          </a:solidFill>
        </p:spPr>
        <p:txBody>
          <a:bodyPr/>
          <a:lstStyle>
            <a:lvl1pPr>
              <a:defRPr sz="2000"/>
            </a:lvl1pPr>
          </a:lstStyle>
          <a:p>
            <a:endParaRPr lang="en-MY" dirty="0"/>
          </a:p>
        </p:txBody>
      </p:sp>
    </p:spTree>
    <p:extLst>
      <p:ext uri="{BB962C8B-B14F-4D97-AF65-F5344CB8AC3E}">
        <p14:creationId xmlns:p14="http://schemas.microsoft.com/office/powerpoint/2010/main" val="41322069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10B0135-B9A4-80F3-C5A0-025E6765426D}"/>
              </a:ext>
            </a:extLst>
          </p:cNvPr>
          <p:cNvSpPr>
            <a:spLocks noGrp="1"/>
          </p:cNvSpPr>
          <p:nvPr>
            <p:ph type="pic" sz="quarter" idx="10"/>
          </p:nvPr>
        </p:nvSpPr>
        <p:spPr>
          <a:xfrm>
            <a:off x="0" y="0"/>
            <a:ext cx="12192000" cy="6858000"/>
          </a:xfrm>
          <a:prstGeom prst="rect">
            <a:avLst/>
          </a:prstGeom>
          <a:solidFill>
            <a:schemeClr val="bg1">
              <a:lumMod val="95000"/>
            </a:schemeClr>
          </a:solidFill>
        </p:spPr>
        <p:txBody>
          <a:bodyPr/>
          <a:lstStyle>
            <a:lvl1pPr>
              <a:defRPr sz="2000"/>
            </a:lvl1pPr>
          </a:lstStyle>
          <a:p>
            <a:endParaRPr lang="en-US"/>
          </a:p>
        </p:txBody>
      </p:sp>
      <p:sp>
        <p:nvSpPr>
          <p:cNvPr id="2" name="Title 1"/>
          <p:cNvSpPr>
            <a:spLocks noGrp="1"/>
          </p:cNvSpPr>
          <p:nvPr>
            <p:ph type="title"/>
          </p:nvPr>
        </p:nvSpPr>
        <p:spPr>
          <a:xfrm>
            <a:off x="963084" y="4406901"/>
            <a:ext cx="10363200" cy="1362075"/>
          </a:xfrm>
        </p:spPr>
        <p:txBody>
          <a:bodyPr anchor="t"/>
          <a:lstStyle>
            <a:lvl1pPr algn="ctr">
              <a:defRPr sz="3000" b="1" cap="all">
                <a:solidFill>
                  <a:schemeClr val="accent5"/>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963084" y="2906713"/>
            <a:ext cx="10363200" cy="1500187"/>
          </a:xfrm>
        </p:spPr>
        <p:txBody>
          <a:bodyPr anchor="b"/>
          <a:lstStyle>
            <a:lvl1pPr marL="0" indent="0" algn="ctr">
              <a:buNone/>
              <a:defRPr sz="2500">
                <a:solidFill>
                  <a:schemeClr val="bg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16882133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Section Header">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10B0135-B9A4-80F3-C5A0-025E6765426D}"/>
              </a:ext>
            </a:extLst>
          </p:cNvPr>
          <p:cNvSpPr>
            <a:spLocks noGrp="1"/>
          </p:cNvSpPr>
          <p:nvPr>
            <p:ph type="pic" sz="quarter" idx="10"/>
          </p:nvPr>
        </p:nvSpPr>
        <p:spPr>
          <a:xfrm>
            <a:off x="0" y="0"/>
            <a:ext cx="12192000" cy="6858000"/>
          </a:xfrm>
          <a:prstGeom prst="rect">
            <a:avLst/>
          </a:prstGeom>
          <a:solidFill>
            <a:schemeClr val="bg1">
              <a:lumMod val="95000"/>
            </a:schemeClr>
          </a:solidFill>
        </p:spPr>
        <p:txBody>
          <a:bodyPr/>
          <a:lstStyle>
            <a:lvl1pPr>
              <a:defRPr sz="2000">
                <a:solidFill>
                  <a:schemeClr val="bg1"/>
                </a:solidFill>
              </a:defRPr>
            </a:lvl1pPr>
          </a:lstStyle>
          <a:p>
            <a:endParaRPr lang="en-US"/>
          </a:p>
        </p:txBody>
      </p:sp>
      <p:sp>
        <p:nvSpPr>
          <p:cNvPr id="5" name="Title 1">
            <a:extLst>
              <a:ext uri="{FF2B5EF4-FFF2-40B4-BE49-F238E27FC236}">
                <a16:creationId xmlns:a16="http://schemas.microsoft.com/office/drawing/2014/main" id="{2CF2E1CC-7F1D-6CF8-6A38-2EE36FC97117}"/>
              </a:ext>
            </a:extLst>
          </p:cNvPr>
          <p:cNvSpPr>
            <a:spLocks noGrp="1"/>
          </p:cNvSpPr>
          <p:nvPr>
            <p:ph type="title"/>
          </p:nvPr>
        </p:nvSpPr>
        <p:spPr>
          <a:xfrm>
            <a:off x="556684" y="127002"/>
            <a:ext cx="9349316" cy="1362075"/>
          </a:xfrm>
        </p:spPr>
        <p:txBody>
          <a:bodyPr anchor="b"/>
          <a:lstStyle>
            <a:lvl1pPr algn="l">
              <a:defRPr sz="3000" b="1" cap="all">
                <a:solidFill>
                  <a:schemeClr val="tx2"/>
                </a:solidFill>
              </a:defRPr>
            </a:lvl1pPr>
          </a:lstStyle>
          <a:p>
            <a:r>
              <a:rPr lang="en-US" dirty="0"/>
              <a:t>Click to edit Master title style</a:t>
            </a:r>
            <a:endParaRPr lang="en-GB" dirty="0"/>
          </a:p>
        </p:txBody>
      </p:sp>
      <p:sp>
        <p:nvSpPr>
          <p:cNvPr id="6" name="Text Placeholder 2">
            <a:extLst>
              <a:ext uri="{FF2B5EF4-FFF2-40B4-BE49-F238E27FC236}">
                <a16:creationId xmlns:a16="http://schemas.microsoft.com/office/drawing/2014/main" id="{7C71BCF8-2B27-BEA0-B962-D2EE1DB6519F}"/>
              </a:ext>
            </a:extLst>
          </p:cNvPr>
          <p:cNvSpPr>
            <a:spLocks noGrp="1"/>
          </p:cNvSpPr>
          <p:nvPr>
            <p:ph type="body" idx="1"/>
          </p:nvPr>
        </p:nvSpPr>
        <p:spPr>
          <a:xfrm>
            <a:off x="556684" y="1589575"/>
            <a:ext cx="9349316" cy="1500187"/>
          </a:xfrm>
        </p:spPr>
        <p:txBody>
          <a:bodyPr anchor="t"/>
          <a:lstStyle>
            <a:lvl1pPr marL="0" indent="0" algn="l">
              <a:buNone/>
              <a:defRPr sz="2000">
                <a:solidFill>
                  <a:schemeClr val="accent6"/>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7" name="Picture 6" descr="Logo, company name&#10;&#10;Description automatically generated">
            <a:extLst>
              <a:ext uri="{FF2B5EF4-FFF2-40B4-BE49-F238E27FC236}">
                <a16:creationId xmlns:a16="http://schemas.microsoft.com/office/drawing/2014/main" id="{FCDEFE03-E507-9264-8C2B-2E78DD2EA1A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22246170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pic>
        <p:nvPicPr>
          <p:cNvPr id="2" name="Picture 10" descr="APU Logo Final-medium.jpg">
            <a:extLst>
              <a:ext uri="{FF2B5EF4-FFF2-40B4-BE49-F238E27FC236}">
                <a16:creationId xmlns:a16="http://schemas.microsoft.com/office/drawing/2014/main" id="{383451EB-63F4-DFF6-8522-1522FB643F03}"/>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6">
            <a:extLst>
              <a:ext uri="{FF2B5EF4-FFF2-40B4-BE49-F238E27FC236}">
                <a16:creationId xmlns:a16="http://schemas.microsoft.com/office/drawing/2014/main" id="{98F54A5F-F810-96A4-5910-A7F80EDAE683}"/>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spTree>
    <p:extLst>
      <p:ext uri="{BB962C8B-B14F-4D97-AF65-F5344CB8AC3E}">
        <p14:creationId xmlns:p14="http://schemas.microsoft.com/office/powerpoint/2010/main" val="28444177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and Content">
    <p:bg>
      <p:bgPr>
        <a:solidFill>
          <a:srgbClr val="001B4D"/>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Rectangle 6">
            <a:extLst>
              <a:ext uri="{FF2B5EF4-FFF2-40B4-BE49-F238E27FC236}">
                <a16:creationId xmlns:a16="http://schemas.microsoft.com/office/drawing/2014/main" id="{98F54A5F-F810-96A4-5910-A7F80EDAE683}"/>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5" name="Picture 4" descr="Logo, company name&#10;&#10;Description automatically generated">
            <a:extLst>
              <a:ext uri="{FF2B5EF4-FFF2-40B4-BE49-F238E27FC236}">
                <a16:creationId xmlns:a16="http://schemas.microsoft.com/office/drawing/2014/main" id="{8F68BB6B-7571-DB8A-80FB-F7C3AD26106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1829978203"/>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microsoft.com/office/2007/relationships/hdphoto" Target="../media/hdphoto1.wdp"/><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image" Target="../media/image1.png"/><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descr="A picture containing outdoor object, honeycomb&#10;&#10;Description automatically generated">
            <a:extLst>
              <a:ext uri="{FF2B5EF4-FFF2-40B4-BE49-F238E27FC236}">
                <a16:creationId xmlns:a16="http://schemas.microsoft.com/office/drawing/2014/main" id="{ECC693F6-F024-A3A9-24FB-E8ED5704B67C}"/>
              </a:ext>
            </a:extLst>
          </p:cNvPr>
          <p:cNvPicPr>
            <a:picLocks noChangeAspect="1"/>
          </p:cNvPicPr>
          <p:nvPr userDrawn="1"/>
        </p:nvPicPr>
        <p:blipFill rotWithShape="1">
          <a:blip r:embed="rId43">
            <a:extLst>
              <a:ext uri="{BEBA8EAE-BF5A-486C-A8C5-ECC9F3942E4B}">
                <a14:imgProps xmlns:a14="http://schemas.microsoft.com/office/drawing/2010/main">
                  <a14:imgLayer r:embed="rId44">
                    <a14:imgEffect>
                      <a14:saturation sat="66000"/>
                    </a14:imgEffect>
                  </a14:imgLayer>
                </a14:imgProps>
              </a:ext>
              <a:ext uri="{28A0092B-C50C-407E-A947-70E740481C1C}">
                <a14:useLocalDpi xmlns:a14="http://schemas.microsoft.com/office/drawing/2010/main" val="0"/>
              </a:ext>
            </a:extLst>
          </a:blip>
          <a:srcRect t="94815"/>
          <a:stretch/>
        </p:blipFill>
        <p:spPr>
          <a:xfrm>
            <a:off x="0" y="6550023"/>
            <a:ext cx="12192000" cy="355601"/>
          </a:xfrm>
          <a:prstGeom prst="rect">
            <a:avLst/>
          </a:prstGeom>
        </p:spPr>
      </p:pic>
      <p:sp>
        <p:nvSpPr>
          <p:cNvPr id="1028" name="Rectangle 4">
            <a:extLst>
              <a:ext uri="{FF2B5EF4-FFF2-40B4-BE49-F238E27FC236}">
                <a16:creationId xmlns:a16="http://schemas.microsoft.com/office/drawing/2014/main" id="{B623752B-4505-458A-8F13-B97CEB0BB875}"/>
              </a:ext>
            </a:extLst>
          </p:cNvPr>
          <p:cNvSpPr>
            <a:spLocks noGrp="1" noChangeArrowheads="1"/>
          </p:cNvSpPr>
          <p:nvPr>
            <p:ph type="body" idx="1"/>
          </p:nvPr>
        </p:nvSpPr>
        <p:spPr bwMode="auto">
          <a:xfrm>
            <a:off x="254000" y="1697038"/>
            <a:ext cx="11747500"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GB" altLang="en-US" dirty="0"/>
              <a:t>Click to edit Master text styles</a:t>
            </a:r>
          </a:p>
          <a:p>
            <a:pPr lvl="1"/>
            <a:r>
              <a:rPr lang="en-GB" altLang="en-US" dirty="0"/>
              <a:t>Second level</a:t>
            </a:r>
          </a:p>
          <a:p>
            <a:pPr lvl="2"/>
            <a:r>
              <a:rPr lang="en-GB" altLang="en-US" dirty="0"/>
              <a:t>Third level</a:t>
            </a:r>
          </a:p>
          <a:p>
            <a:pPr lvl="3"/>
            <a:r>
              <a:rPr lang="en-GB" altLang="en-US" dirty="0"/>
              <a:t>Fourth level</a:t>
            </a:r>
          </a:p>
          <a:p>
            <a:pPr lvl="4"/>
            <a:r>
              <a:rPr lang="en-GB" altLang="en-US" dirty="0"/>
              <a:t>Fifth level</a:t>
            </a:r>
          </a:p>
        </p:txBody>
      </p:sp>
      <p:sp>
        <p:nvSpPr>
          <p:cNvPr id="1029" name="Rectangle 6">
            <a:extLst>
              <a:ext uri="{FF2B5EF4-FFF2-40B4-BE49-F238E27FC236}">
                <a16:creationId xmlns:a16="http://schemas.microsoft.com/office/drawing/2014/main" id="{4D7F5865-615B-424A-A375-A8F1EEAE744B}"/>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sp>
        <p:nvSpPr>
          <p:cNvPr id="2" name="TextBox 1">
            <a:extLst>
              <a:ext uri="{FF2B5EF4-FFF2-40B4-BE49-F238E27FC236}">
                <a16:creationId xmlns:a16="http://schemas.microsoft.com/office/drawing/2014/main" id="{A748569D-7387-4D30-B100-DC94E7D1863E}"/>
              </a:ext>
            </a:extLst>
          </p:cNvPr>
          <p:cNvSpPr txBox="1"/>
          <p:nvPr userDrawn="1"/>
        </p:nvSpPr>
        <p:spPr>
          <a:xfrm>
            <a:off x="10859590" y="6588371"/>
            <a:ext cx="1550125" cy="215444"/>
          </a:xfrm>
          <a:prstGeom prst="rect">
            <a:avLst/>
          </a:prstGeom>
          <a:noFill/>
        </p:spPr>
        <p:txBody>
          <a:bodyPr wrap="square" rtlCol="0">
            <a:spAutoFit/>
          </a:bodyPr>
          <a:lstStyle/>
          <a:p>
            <a:pPr algn="ctr"/>
            <a:r>
              <a:rPr lang="en-US" sz="800" dirty="0">
                <a:solidFill>
                  <a:schemeClr val="bg2"/>
                </a:solidFill>
                <a:latin typeface="Montserrat" panose="00000500000000000000" pitchFamily="2" charset="0"/>
              </a:rPr>
              <a:t>SLIDE </a:t>
            </a:r>
            <a:fld id="{7E7DF8DA-2BBC-4974-99EF-62657F72EFE3}" type="slidenum">
              <a:rPr lang="en-US" sz="800" smtClean="0">
                <a:solidFill>
                  <a:schemeClr val="bg2"/>
                </a:solidFill>
                <a:latin typeface="Montserrat" panose="00000500000000000000" pitchFamily="2" charset="0"/>
              </a:rPr>
              <a:pPr algn="ctr"/>
              <a:t>‹#›</a:t>
            </a:fld>
            <a:endParaRPr lang="en-US" sz="800" dirty="0">
              <a:solidFill>
                <a:schemeClr val="bg2"/>
              </a:solidFill>
              <a:latin typeface="Montserrat" panose="00000500000000000000" pitchFamily="2" charset="0"/>
            </a:endParaRPr>
          </a:p>
        </p:txBody>
      </p:sp>
      <p:sp>
        <p:nvSpPr>
          <p:cNvPr id="3" name="TextBox 2">
            <a:extLst>
              <a:ext uri="{FF2B5EF4-FFF2-40B4-BE49-F238E27FC236}">
                <a16:creationId xmlns:a16="http://schemas.microsoft.com/office/drawing/2014/main" id="{86DC117F-9549-84AD-C279-A42AEB20D920}"/>
              </a:ext>
            </a:extLst>
          </p:cNvPr>
          <p:cNvSpPr txBox="1"/>
          <p:nvPr userDrawn="1"/>
        </p:nvSpPr>
        <p:spPr>
          <a:xfrm>
            <a:off x="39175" y="6588371"/>
            <a:ext cx="2377454" cy="215444"/>
          </a:xfrm>
          <a:prstGeom prst="rect">
            <a:avLst/>
          </a:prstGeom>
          <a:noFill/>
        </p:spPr>
        <p:txBody>
          <a:bodyPr wrap="square" rtlCol="0">
            <a:spAutoFit/>
          </a:bodyPr>
          <a:lstStyle/>
          <a:p>
            <a:pPr algn="l"/>
            <a:r>
              <a:rPr lang="en-US" altLang="en-US" sz="800" dirty="0">
                <a:solidFill>
                  <a:schemeClr val="bg1"/>
                </a:solidFill>
              </a:rPr>
              <a:t>AAPP007-4-2 System Analysis and Design</a:t>
            </a:r>
            <a:endParaRPr lang="en-US" sz="800" dirty="0">
              <a:solidFill>
                <a:schemeClr val="bg1"/>
              </a:solidFill>
              <a:latin typeface="Montserrat" panose="00000500000000000000" pitchFamily="2" charset="0"/>
            </a:endParaRPr>
          </a:p>
        </p:txBody>
      </p:sp>
      <p:sp>
        <p:nvSpPr>
          <p:cNvPr id="8" name="TextBox 7">
            <a:extLst>
              <a:ext uri="{FF2B5EF4-FFF2-40B4-BE49-F238E27FC236}">
                <a16:creationId xmlns:a16="http://schemas.microsoft.com/office/drawing/2014/main" id="{9EBD054F-4D2B-C683-DC2F-88927DD0A10B}"/>
              </a:ext>
            </a:extLst>
          </p:cNvPr>
          <p:cNvSpPr txBox="1"/>
          <p:nvPr userDrawn="1"/>
        </p:nvSpPr>
        <p:spPr>
          <a:xfrm>
            <a:off x="4480560" y="6572476"/>
            <a:ext cx="3396343" cy="215444"/>
          </a:xfrm>
          <a:prstGeom prst="rect">
            <a:avLst/>
          </a:prstGeom>
          <a:noFill/>
        </p:spPr>
        <p:txBody>
          <a:bodyPr wrap="square" rtlCol="0">
            <a:spAutoFit/>
          </a:bodyPr>
          <a:lstStyle/>
          <a:p>
            <a:pPr algn="ctr"/>
            <a:r>
              <a:rPr lang="en-US" sz="800" dirty="0">
                <a:solidFill>
                  <a:schemeClr val="bg1"/>
                </a:solidFill>
                <a:latin typeface="Arial" panose="020B0604020202020204" pitchFamily="34" charset="0"/>
                <a:cs typeface="Arial" panose="020B0604020202020204" pitchFamily="34" charset="0"/>
              </a:rPr>
              <a:t>Module Introduction</a:t>
            </a:r>
          </a:p>
        </p:txBody>
      </p:sp>
    </p:spTree>
  </p:cSld>
  <p:clrMap bg1="lt1" tx1="dk1" bg2="lt2" tx2="dk2" accent1="accent1" accent2="accent2" accent3="accent3" accent4="accent4" accent5="accent5" accent6="accent6" hlink="hlink" folHlink="folHlink"/>
  <p:sldLayoutIdLst>
    <p:sldLayoutId id="2147483718" r:id="rId1"/>
    <p:sldLayoutId id="2147483753" r:id="rId2"/>
    <p:sldLayoutId id="2147483729" r:id="rId3"/>
    <p:sldLayoutId id="2147483757" r:id="rId4"/>
    <p:sldLayoutId id="2147483758" r:id="rId5"/>
    <p:sldLayoutId id="2147483720" r:id="rId6"/>
    <p:sldLayoutId id="2147483756" r:id="rId7"/>
    <p:sldLayoutId id="2147483719" r:id="rId8"/>
    <p:sldLayoutId id="2147483737" r:id="rId9"/>
    <p:sldLayoutId id="2147483723" r:id="rId10"/>
    <p:sldLayoutId id="2147483739" r:id="rId11"/>
    <p:sldLayoutId id="2147483721" r:id="rId12"/>
    <p:sldLayoutId id="2147483744" r:id="rId13"/>
    <p:sldLayoutId id="2147483722" r:id="rId14"/>
    <p:sldLayoutId id="2147483745" r:id="rId15"/>
    <p:sldLayoutId id="2147483731" r:id="rId16"/>
    <p:sldLayoutId id="2147483724" r:id="rId17"/>
    <p:sldLayoutId id="2147483730" r:id="rId18"/>
    <p:sldLayoutId id="2147483735" r:id="rId19"/>
    <p:sldLayoutId id="2147483725" r:id="rId20"/>
    <p:sldLayoutId id="2147483743" r:id="rId21"/>
    <p:sldLayoutId id="2147483726" r:id="rId22"/>
    <p:sldLayoutId id="2147483740" r:id="rId23"/>
    <p:sldLayoutId id="2147483732" r:id="rId24"/>
    <p:sldLayoutId id="2147483742" r:id="rId25"/>
    <p:sldLayoutId id="2147483749" r:id="rId26"/>
    <p:sldLayoutId id="2147483750" r:id="rId27"/>
    <p:sldLayoutId id="2147483741" r:id="rId28"/>
    <p:sldLayoutId id="2147483734" r:id="rId29"/>
    <p:sldLayoutId id="2147483733" r:id="rId30"/>
    <p:sldLayoutId id="2147483752" r:id="rId31"/>
    <p:sldLayoutId id="2147483727" r:id="rId32"/>
    <p:sldLayoutId id="2147483738" r:id="rId33"/>
    <p:sldLayoutId id="2147483751" r:id="rId34"/>
    <p:sldLayoutId id="2147483747" r:id="rId35"/>
    <p:sldLayoutId id="2147483736" r:id="rId36"/>
    <p:sldLayoutId id="2147483748" r:id="rId37"/>
    <p:sldLayoutId id="2147483728" r:id="rId38"/>
    <p:sldLayoutId id="2147483746" r:id="rId39"/>
    <p:sldLayoutId id="2147483754" r:id="rId40"/>
    <p:sldLayoutId id="2147483755" r:id="rId41"/>
  </p:sldLayoutIdLst>
  <p:hf hdr="0" ftr="0" dt="0"/>
  <p:txStyles>
    <p:titleStyle>
      <a:lvl1pPr algn="l" rtl="0" eaLnBrk="0" fontAlgn="base" hangingPunct="0">
        <a:spcBef>
          <a:spcPct val="0"/>
        </a:spcBef>
        <a:spcAft>
          <a:spcPct val="0"/>
        </a:spcAft>
        <a:defRPr sz="3000" b="1">
          <a:solidFill>
            <a:schemeClr val="tx2"/>
          </a:solidFill>
          <a:latin typeface="Montserrat" panose="00000500000000000000" pitchFamily="2" charset="0"/>
          <a:ea typeface="+mj-ea"/>
          <a:cs typeface="+mj-cs"/>
        </a:defRPr>
      </a:lvl1pPr>
      <a:lvl2pPr algn="ctr" rtl="0" eaLnBrk="0" fontAlgn="base" hangingPunct="0">
        <a:spcBef>
          <a:spcPct val="0"/>
        </a:spcBef>
        <a:spcAft>
          <a:spcPct val="0"/>
        </a:spcAft>
        <a:defRPr sz="3600">
          <a:solidFill>
            <a:schemeClr val="tx2"/>
          </a:solidFill>
          <a:latin typeface="Arial" charset="0"/>
        </a:defRPr>
      </a:lvl2pPr>
      <a:lvl3pPr algn="ctr" rtl="0" eaLnBrk="0" fontAlgn="base" hangingPunct="0">
        <a:spcBef>
          <a:spcPct val="0"/>
        </a:spcBef>
        <a:spcAft>
          <a:spcPct val="0"/>
        </a:spcAft>
        <a:defRPr sz="3600">
          <a:solidFill>
            <a:schemeClr val="tx2"/>
          </a:solidFill>
          <a:latin typeface="Arial" charset="0"/>
        </a:defRPr>
      </a:lvl3pPr>
      <a:lvl4pPr algn="ctr" rtl="0" eaLnBrk="0" fontAlgn="base" hangingPunct="0">
        <a:spcBef>
          <a:spcPct val="0"/>
        </a:spcBef>
        <a:spcAft>
          <a:spcPct val="0"/>
        </a:spcAft>
        <a:defRPr sz="3600">
          <a:solidFill>
            <a:schemeClr val="tx2"/>
          </a:solidFill>
          <a:latin typeface="Arial" charset="0"/>
        </a:defRPr>
      </a:lvl4pPr>
      <a:lvl5pPr algn="ctr" rtl="0" eaLnBrk="0" fontAlgn="base" hangingPunct="0">
        <a:spcBef>
          <a:spcPct val="0"/>
        </a:spcBef>
        <a:spcAft>
          <a:spcPct val="0"/>
        </a:spcAft>
        <a:defRPr sz="3600">
          <a:solidFill>
            <a:schemeClr val="tx2"/>
          </a:solidFill>
          <a:latin typeface="Arial" charset="0"/>
        </a:defRPr>
      </a:lvl5pPr>
      <a:lvl6pPr marL="457200" algn="ctr" rtl="0" fontAlgn="base">
        <a:spcBef>
          <a:spcPct val="0"/>
        </a:spcBef>
        <a:spcAft>
          <a:spcPct val="0"/>
        </a:spcAft>
        <a:defRPr sz="3600">
          <a:solidFill>
            <a:schemeClr val="tx2"/>
          </a:solidFill>
          <a:latin typeface="Arial" charset="0"/>
        </a:defRPr>
      </a:lvl6pPr>
      <a:lvl7pPr marL="914400" algn="ctr" rtl="0" fontAlgn="base">
        <a:spcBef>
          <a:spcPct val="0"/>
        </a:spcBef>
        <a:spcAft>
          <a:spcPct val="0"/>
        </a:spcAft>
        <a:defRPr sz="3600">
          <a:solidFill>
            <a:schemeClr val="tx2"/>
          </a:solidFill>
          <a:latin typeface="Arial" charset="0"/>
        </a:defRPr>
      </a:lvl7pPr>
      <a:lvl8pPr marL="1371600" algn="ctr" rtl="0" fontAlgn="base">
        <a:spcBef>
          <a:spcPct val="0"/>
        </a:spcBef>
        <a:spcAft>
          <a:spcPct val="0"/>
        </a:spcAft>
        <a:defRPr sz="3600">
          <a:solidFill>
            <a:schemeClr val="tx2"/>
          </a:solidFill>
          <a:latin typeface="Arial" charset="0"/>
        </a:defRPr>
      </a:lvl8pPr>
      <a:lvl9pPr marL="1828800" algn="ctr" rtl="0" fontAlgn="base">
        <a:spcBef>
          <a:spcPct val="0"/>
        </a:spcBef>
        <a:spcAft>
          <a:spcPct val="0"/>
        </a:spcAft>
        <a:defRPr sz="3600">
          <a:solidFill>
            <a:schemeClr val="tx2"/>
          </a:solidFill>
          <a:latin typeface="Arial" charset="0"/>
        </a:defRPr>
      </a:lvl9pPr>
    </p:titleStyle>
    <p:bodyStyle>
      <a:lvl1pPr marL="342900" indent="-342900" algn="l" rtl="0" eaLnBrk="0" fontAlgn="base" hangingPunct="0">
        <a:spcBef>
          <a:spcPct val="20000"/>
        </a:spcBef>
        <a:spcAft>
          <a:spcPct val="0"/>
        </a:spcAft>
        <a:buChar char="•"/>
        <a:defRPr sz="2500">
          <a:solidFill>
            <a:schemeClr val="tx1"/>
          </a:solidFill>
          <a:latin typeface="+mj-lt"/>
          <a:ea typeface="+mn-ea"/>
          <a:cs typeface="Calibri" panose="020F0502020204030204" pitchFamily="34" charset="0"/>
        </a:defRPr>
      </a:lvl1pPr>
      <a:lvl2pPr marL="742950" indent="-285750" algn="l" rtl="0" eaLnBrk="0" fontAlgn="base" hangingPunct="0">
        <a:spcBef>
          <a:spcPct val="20000"/>
        </a:spcBef>
        <a:spcAft>
          <a:spcPct val="0"/>
        </a:spcAft>
        <a:buChar char="–"/>
        <a:defRPr sz="2000">
          <a:solidFill>
            <a:schemeClr val="tx1"/>
          </a:solidFill>
          <a:latin typeface="+mj-lt"/>
          <a:cs typeface="Calibri" panose="020F0502020204030204" pitchFamily="34" charset="0"/>
        </a:defRPr>
      </a:lvl2pPr>
      <a:lvl3pPr marL="1143000" indent="-228600" algn="l" rtl="0" eaLnBrk="0" fontAlgn="base" hangingPunct="0">
        <a:spcBef>
          <a:spcPct val="20000"/>
        </a:spcBef>
        <a:spcAft>
          <a:spcPct val="0"/>
        </a:spcAft>
        <a:buChar char="•"/>
        <a:defRPr sz="1800">
          <a:solidFill>
            <a:schemeClr val="tx1"/>
          </a:solidFill>
          <a:latin typeface="+mj-lt"/>
          <a:cs typeface="Calibri" panose="020F0502020204030204" pitchFamily="34" charset="0"/>
        </a:defRPr>
      </a:lvl3pPr>
      <a:lvl4pPr marL="1600200" indent="-228600" algn="l" rtl="0" eaLnBrk="0" fontAlgn="base" hangingPunct="0">
        <a:spcBef>
          <a:spcPct val="20000"/>
        </a:spcBef>
        <a:spcAft>
          <a:spcPct val="0"/>
        </a:spcAft>
        <a:buChar char="–"/>
        <a:defRPr sz="1500">
          <a:solidFill>
            <a:schemeClr val="tx1"/>
          </a:solidFill>
          <a:latin typeface="+mj-lt"/>
          <a:cs typeface="Calibri" panose="020F0502020204030204" pitchFamily="34" charset="0"/>
        </a:defRPr>
      </a:lvl4pPr>
      <a:lvl5pPr marL="2057400" indent="-228600" algn="l" rtl="0" eaLnBrk="0" fontAlgn="base" hangingPunct="0">
        <a:spcBef>
          <a:spcPct val="20000"/>
        </a:spcBef>
        <a:spcAft>
          <a:spcPct val="0"/>
        </a:spcAft>
        <a:buChar char="»"/>
        <a:defRPr sz="1200">
          <a:solidFill>
            <a:schemeClr val="tx1"/>
          </a:solidFill>
          <a:latin typeface="+mj-lt"/>
          <a:cs typeface="Calibri" panose="020F0502020204030204"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a:extLst>
              <a:ext uri="{FF2B5EF4-FFF2-40B4-BE49-F238E27FC236}">
                <a16:creationId xmlns:a16="http://schemas.microsoft.com/office/drawing/2014/main" id="{1608A8A6-5296-4CB0-9BCC-92DC25D0D67A}"/>
              </a:ext>
            </a:extLst>
          </p:cNvPr>
          <p:cNvSpPr>
            <a:spLocks noGrp="1" noChangeArrowheads="1"/>
          </p:cNvSpPr>
          <p:nvPr>
            <p:ph type="ctrTitle"/>
          </p:nvPr>
        </p:nvSpPr>
        <p:spPr/>
        <p:txBody>
          <a:bodyPr/>
          <a:lstStyle/>
          <a:p>
            <a:r>
              <a:rPr lang="en-US" altLang="en-US" sz="3600" dirty="0"/>
              <a:t>Systems </a:t>
            </a:r>
            <a:r>
              <a:rPr lang="en-US" sz="3600" dirty="0"/>
              <a:t>Analysis and Design</a:t>
            </a:r>
            <a:r>
              <a:rPr lang="en-US" altLang="en-US" sz="3600" dirty="0"/>
              <a:t> </a:t>
            </a:r>
            <a:br>
              <a:rPr lang="en-US" altLang="en-US" sz="3600">
                <a:solidFill>
                  <a:schemeClr val="accent5"/>
                </a:solidFill>
              </a:rPr>
            </a:br>
            <a:r>
              <a:rPr lang="en-US" altLang="en-US" sz="2800">
                <a:solidFill>
                  <a:schemeClr val="accent5">
                    <a:lumMod val="40000"/>
                    <a:lumOff val="60000"/>
                  </a:schemeClr>
                </a:solidFill>
              </a:rPr>
              <a:t>CT026-3-1-SAAD</a:t>
            </a:r>
            <a:endParaRPr lang="en-US" altLang="en-US" sz="2800" dirty="0">
              <a:solidFill>
                <a:schemeClr val="accent5">
                  <a:lumMod val="40000"/>
                  <a:lumOff val="60000"/>
                </a:schemeClr>
              </a:solidFill>
            </a:endParaRPr>
          </a:p>
        </p:txBody>
      </p:sp>
      <p:sp>
        <p:nvSpPr>
          <p:cNvPr id="15363" name="Subtitle 2">
            <a:extLst>
              <a:ext uri="{FF2B5EF4-FFF2-40B4-BE49-F238E27FC236}">
                <a16:creationId xmlns:a16="http://schemas.microsoft.com/office/drawing/2014/main" id="{FFAB8255-CA4A-481F-90F7-644C96904C86}"/>
              </a:ext>
            </a:extLst>
          </p:cNvPr>
          <p:cNvSpPr>
            <a:spLocks noGrp="1" noChangeArrowheads="1"/>
          </p:cNvSpPr>
          <p:nvPr>
            <p:ph type="subTitle" idx="1"/>
          </p:nvPr>
        </p:nvSpPr>
        <p:spPr>
          <a:xfrm>
            <a:off x="4989257" y="3927977"/>
            <a:ext cx="6913767" cy="1752600"/>
          </a:xfrm>
        </p:spPr>
        <p:txBody>
          <a:bodyPr/>
          <a:lstStyle/>
          <a:p>
            <a:r>
              <a:rPr lang="en-US" altLang="en-US" sz="3200" b="1" dirty="0"/>
              <a:t>Week 1</a:t>
            </a:r>
          </a:p>
          <a:p>
            <a:r>
              <a:rPr lang="en-US" altLang="en-US" sz="2800" dirty="0"/>
              <a:t>Introduction and Module Overview</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D5E70B-5188-497B-8979-E8941E593CB1}"/>
              </a:ext>
            </a:extLst>
          </p:cNvPr>
          <p:cNvSpPr>
            <a:spLocks noGrp="1"/>
          </p:cNvSpPr>
          <p:nvPr>
            <p:ph type="title"/>
          </p:nvPr>
        </p:nvSpPr>
        <p:spPr/>
        <p:txBody>
          <a:bodyPr/>
          <a:lstStyle/>
          <a:p>
            <a:pPr algn="l"/>
            <a:r>
              <a:rPr lang="en-US" dirty="0"/>
              <a:t>Assessment Summary </a:t>
            </a:r>
            <a:r>
              <a:rPr lang="en-US" sz="1600" b="0" dirty="0"/>
              <a:t>(refer to module handbook and module descriptor)</a:t>
            </a:r>
            <a:endParaRPr lang="en-US" sz="1600" b="0" dirty="0">
              <a:solidFill>
                <a:schemeClr val="tx1"/>
              </a:solidFill>
            </a:endParaRPr>
          </a:p>
        </p:txBody>
      </p:sp>
      <p:graphicFrame>
        <p:nvGraphicFramePr>
          <p:cNvPr id="3" name="Table 5">
            <a:extLst>
              <a:ext uri="{FF2B5EF4-FFF2-40B4-BE49-F238E27FC236}">
                <a16:creationId xmlns:a16="http://schemas.microsoft.com/office/drawing/2014/main" id="{AFC6D34B-AB80-30A7-A0A7-9FB740024C31}"/>
              </a:ext>
            </a:extLst>
          </p:cNvPr>
          <p:cNvGraphicFramePr>
            <a:graphicFrameLocks/>
          </p:cNvGraphicFramePr>
          <p:nvPr>
            <p:extLst>
              <p:ext uri="{D42A27DB-BD31-4B8C-83A1-F6EECF244321}">
                <p14:modId xmlns:p14="http://schemas.microsoft.com/office/powerpoint/2010/main" val="1000901771"/>
              </p:ext>
            </p:extLst>
          </p:nvPr>
        </p:nvGraphicFramePr>
        <p:xfrm>
          <a:off x="553376" y="1493583"/>
          <a:ext cx="10648023" cy="3079251"/>
        </p:xfrm>
        <a:graphic>
          <a:graphicData uri="http://schemas.openxmlformats.org/drawingml/2006/table">
            <a:tbl>
              <a:tblPr firstRow="1" bandRow="1">
                <a:tableStyleId>{5C22544A-7EE6-4342-B048-85BDC9FD1C3A}</a:tableStyleId>
              </a:tblPr>
              <a:tblGrid>
                <a:gridCol w="1981127">
                  <a:extLst>
                    <a:ext uri="{9D8B030D-6E8A-4147-A177-3AD203B41FA5}">
                      <a16:colId xmlns:a16="http://schemas.microsoft.com/office/drawing/2014/main" val="1846161328"/>
                    </a:ext>
                  </a:extLst>
                </a:gridCol>
                <a:gridCol w="3185144">
                  <a:extLst>
                    <a:ext uri="{9D8B030D-6E8A-4147-A177-3AD203B41FA5}">
                      <a16:colId xmlns:a16="http://schemas.microsoft.com/office/drawing/2014/main" val="2087886779"/>
                    </a:ext>
                  </a:extLst>
                </a:gridCol>
                <a:gridCol w="2376531">
                  <a:extLst>
                    <a:ext uri="{9D8B030D-6E8A-4147-A177-3AD203B41FA5}">
                      <a16:colId xmlns:a16="http://schemas.microsoft.com/office/drawing/2014/main" val="1357420943"/>
                    </a:ext>
                  </a:extLst>
                </a:gridCol>
                <a:gridCol w="2090559">
                  <a:extLst>
                    <a:ext uri="{9D8B030D-6E8A-4147-A177-3AD203B41FA5}">
                      <a16:colId xmlns:a16="http://schemas.microsoft.com/office/drawing/2014/main" val="4063211600"/>
                    </a:ext>
                  </a:extLst>
                </a:gridCol>
                <a:gridCol w="1014662">
                  <a:extLst>
                    <a:ext uri="{9D8B030D-6E8A-4147-A177-3AD203B41FA5}">
                      <a16:colId xmlns:a16="http://schemas.microsoft.com/office/drawing/2014/main" val="3356874189"/>
                    </a:ext>
                  </a:extLst>
                </a:gridCol>
              </a:tblGrid>
              <a:tr h="947517">
                <a:tc>
                  <a:txBody>
                    <a:bodyPr/>
                    <a:lstStyle/>
                    <a:p>
                      <a:pPr algn="ctr"/>
                      <a:r>
                        <a:rPr lang="en-US" sz="2400" dirty="0">
                          <a:solidFill>
                            <a:schemeClr val="tx1"/>
                          </a:solidFill>
                        </a:rPr>
                        <a:t>Form of Assessment</a:t>
                      </a:r>
                    </a:p>
                  </a:txBody>
                  <a:tcPr/>
                </a:tc>
                <a:tc>
                  <a:txBody>
                    <a:bodyPr/>
                    <a:lstStyle/>
                    <a:p>
                      <a:pPr algn="ctr"/>
                      <a:r>
                        <a:rPr lang="en-US" sz="2400" dirty="0">
                          <a:solidFill>
                            <a:schemeClr val="tx1"/>
                          </a:solidFill>
                        </a:rPr>
                        <a:t>Assessment Methods</a:t>
                      </a:r>
                    </a:p>
                  </a:txBody>
                  <a:tcPr/>
                </a:tc>
                <a:tc>
                  <a:txBody>
                    <a:bodyPr/>
                    <a:lstStyle/>
                    <a:p>
                      <a:pPr algn="ctr"/>
                      <a:r>
                        <a:rPr lang="en-US" sz="2400" dirty="0">
                          <a:solidFill>
                            <a:schemeClr val="tx1"/>
                          </a:solidFill>
                        </a:rPr>
                        <a:t>Hand Out Date</a:t>
                      </a:r>
                    </a:p>
                  </a:txBody>
                  <a:tcPr/>
                </a:tc>
                <a:tc>
                  <a:txBody>
                    <a:bodyPr/>
                    <a:lstStyle/>
                    <a:p>
                      <a:pPr algn="ctr"/>
                      <a:r>
                        <a:rPr lang="en-US" sz="2400" dirty="0">
                          <a:solidFill>
                            <a:schemeClr val="tx1"/>
                          </a:solidFill>
                        </a:rPr>
                        <a:t>Hand In Date</a:t>
                      </a:r>
                    </a:p>
                  </a:txBody>
                  <a:tcPr/>
                </a:tc>
                <a:tc>
                  <a:txBody>
                    <a:bodyPr/>
                    <a:lstStyle/>
                    <a:p>
                      <a:pPr algn="ctr"/>
                      <a:r>
                        <a:rPr lang="en-US" sz="2400" dirty="0">
                          <a:solidFill>
                            <a:schemeClr val="tx1"/>
                          </a:solidFill>
                        </a:rPr>
                        <a:t>%</a:t>
                      </a:r>
                    </a:p>
                  </a:txBody>
                  <a:tcPr/>
                </a:tc>
                <a:extLst>
                  <a:ext uri="{0D108BD9-81ED-4DB2-BD59-A6C34878D82A}">
                    <a16:rowId xmlns:a16="http://schemas.microsoft.com/office/drawing/2014/main" val="3466148105"/>
                  </a:ext>
                </a:extLst>
              </a:tr>
              <a:tr h="1065867">
                <a:tc>
                  <a:txBody>
                    <a:bodyPr/>
                    <a:lstStyle/>
                    <a:p>
                      <a:pPr algn="ctr"/>
                      <a:r>
                        <a:rPr lang="en-US" sz="2400" dirty="0">
                          <a:solidFill>
                            <a:schemeClr val="tx1"/>
                          </a:solidFill>
                        </a:rPr>
                        <a:t>Continuous Assessment</a:t>
                      </a:r>
                    </a:p>
                  </a:txBody>
                  <a:tcPr/>
                </a:tc>
                <a:tc>
                  <a:txBody>
                    <a:bodyPr/>
                    <a:lstStyle/>
                    <a:p>
                      <a:pPr algn="ctr"/>
                      <a:r>
                        <a:rPr lang="en-US" sz="2400" i="0" dirty="0">
                          <a:solidFill>
                            <a:schemeClr val="tx1"/>
                          </a:solidFill>
                        </a:rPr>
                        <a:t>Assignment</a:t>
                      </a:r>
                    </a:p>
                  </a:txBody>
                  <a:tcPr/>
                </a:tc>
                <a:tc>
                  <a:txBody>
                    <a:bodyPr/>
                    <a:lstStyle/>
                    <a:p>
                      <a:pPr algn="ctr"/>
                      <a:r>
                        <a:rPr lang="en-US" sz="2400" i="0" dirty="0">
                          <a:solidFill>
                            <a:schemeClr val="tx1"/>
                          </a:solidFill>
                        </a:rPr>
                        <a:t>Week 2</a:t>
                      </a:r>
                    </a:p>
                  </a:txBody>
                  <a:tcPr/>
                </a:tc>
                <a:tc>
                  <a:txBody>
                    <a:bodyPr/>
                    <a:lstStyle/>
                    <a:p>
                      <a:pPr algn="ctr"/>
                      <a:r>
                        <a:rPr lang="en-US" sz="2400" i="0" dirty="0">
                          <a:solidFill>
                            <a:schemeClr val="tx1"/>
                          </a:solidFill>
                        </a:rPr>
                        <a:t>Week 12</a:t>
                      </a:r>
                    </a:p>
                  </a:txBody>
                  <a:tcPr/>
                </a:tc>
                <a:tc>
                  <a:txBody>
                    <a:bodyPr/>
                    <a:lstStyle/>
                    <a:p>
                      <a:pPr algn="ctr"/>
                      <a:r>
                        <a:rPr lang="en-US" sz="2400" i="0" dirty="0">
                          <a:solidFill>
                            <a:schemeClr val="tx1"/>
                          </a:solidFill>
                        </a:rPr>
                        <a:t>70%</a:t>
                      </a:r>
                    </a:p>
                  </a:txBody>
                  <a:tcPr/>
                </a:tc>
                <a:extLst>
                  <a:ext uri="{0D108BD9-81ED-4DB2-BD59-A6C34878D82A}">
                    <a16:rowId xmlns:a16="http://schemas.microsoft.com/office/drawing/2014/main" val="3164044777"/>
                  </a:ext>
                </a:extLst>
              </a:tr>
              <a:tr h="1065867">
                <a:tc>
                  <a:txBody>
                    <a:bodyPr/>
                    <a:lstStyle/>
                    <a:p>
                      <a:pPr algn="ctr"/>
                      <a:r>
                        <a:rPr lang="en-US" sz="2400" dirty="0">
                          <a:solidFill>
                            <a:schemeClr val="tx1"/>
                          </a:solidFill>
                        </a:rPr>
                        <a:t>Final Assessment</a:t>
                      </a:r>
                    </a:p>
                  </a:txBody>
                  <a:tcPr/>
                </a:tc>
                <a:tc>
                  <a:txBody>
                    <a:bodyPr/>
                    <a:lstStyle/>
                    <a:p>
                      <a:pPr algn="ctr"/>
                      <a:r>
                        <a:rPr lang="en-US" sz="2400" i="0" dirty="0">
                          <a:solidFill>
                            <a:schemeClr val="tx1"/>
                          </a:solidFill>
                        </a:rPr>
                        <a:t>Class Test</a:t>
                      </a:r>
                    </a:p>
                  </a:txBody>
                  <a:tcPr/>
                </a:tc>
                <a:tc>
                  <a:txBody>
                    <a:bodyPr/>
                    <a:lstStyle/>
                    <a:p>
                      <a:pPr algn="ctr"/>
                      <a:r>
                        <a:rPr lang="en-US" sz="2400" i="0" dirty="0">
                          <a:solidFill>
                            <a:schemeClr val="tx1"/>
                          </a:solidFill>
                        </a:rPr>
                        <a:t>Week 12-14</a:t>
                      </a:r>
                    </a:p>
                  </a:txBody>
                  <a:tcPr/>
                </a:tc>
                <a:tc>
                  <a:txBody>
                    <a:bodyPr/>
                    <a:lstStyle/>
                    <a:p>
                      <a:pPr algn="ctr"/>
                      <a:endParaRPr lang="en-US" sz="2400" i="0" dirty="0">
                        <a:solidFill>
                          <a:schemeClr val="tx1"/>
                        </a:solidFill>
                      </a:endParaRPr>
                    </a:p>
                  </a:txBody>
                  <a:tcPr/>
                </a:tc>
                <a:tc>
                  <a:txBody>
                    <a:bodyPr/>
                    <a:lstStyle/>
                    <a:p>
                      <a:pPr algn="ctr"/>
                      <a:r>
                        <a:rPr lang="en-US" sz="2400" i="0" dirty="0">
                          <a:solidFill>
                            <a:schemeClr val="tx1"/>
                          </a:solidFill>
                        </a:rPr>
                        <a:t>30%</a:t>
                      </a:r>
                    </a:p>
                  </a:txBody>
                  <a:tcPr/>
                </a:tc>
                <a:extLst>
                  <a:ext uri="{0D108BD9-81ED-4DB2-BD59-A6C34878D82A}">
                    <a16:rowId xmlns:a16="http://schemas.microsoft.com/office/drawing/2014/main" val="175930692"/>
                  </a:ext>
                </a:extLst>
              </a:tr>
            </a:tbl>
          </a:graphicData>
        </a:graphic>
      </p:graphicFrame>
      <p:sp>
        <p:nvSpPr>
          <p:cNvPr id="4" name="Text Placeholder 5">
            <a:extLst>
              <a:ext uri="{FF2B5EF4-FFF2-40B4-BE49-F238E27FC236}">
                <a16:creationId xmlns:a16="http://schemas.microsoft.com/office/drawing/2014/main" id="{211E0FED-97B5-A25C-E899-766C2F1B9F6C}"/>
              </a:ext>
            </a:extLst>
          </p:cNvPr>
          <p:cNvSpPr txBox="1">
            <a:spLocks/>
          </p:cNvSpPr>
          <p:nvPr/>
        </p:nvSpPr>
        <p:spPr>
          <a:xfrm>
            <a:off x="467652" y="4747108"/>
            <a:ext cx="10733747" cy="1396517"/>
          </a:xfrm>
          <a:prstGeom prst="rect">
            <a:avLst/>
          </a:prstGeom>
        </p:spPr>
        <p:txBody>
          <a:bodyPr/>
          <a:lstStyle>
            <a:lvl1pPr marL="342900" indent="-342900" algn="l" rtl="0" eaLnBrk="0" fontAlgn="base" hangingPunct="0">
              <a:spcBef>
                <a:spcPct val="20000"/>
              </a:spcBef>
              <a:spcAft>
                <a:spcPct val="0"/>
              </a:spcAft>
              <a:buChar char="•"/>
              <a:defRPr sz="2500">
                <a:solidFill>
                  <a:schemeClr val="tx1"/>
                </a:solidFill>
                <a:latin typeface="+mj-lt"/>
                <a:ea typeface="+mn-ea"/>
                <a:cs typeface="Calibri" panose="020F0502020204030204" pitchFamily="34" charset="0"/>
              </a:defRPr>
            </a:lvl1pPr>
            <a:lvl2pPr marL="742950" indent="-285750" algn="l" rtl="0" eaLnBrk="0" fontAlgn="base" hangingPunct="0">
              <a:spcBef>
                <a:spcPct val="20000"/>
              </a:spcBef>
              <a:spcAft>
                <a:spcPct val="0"/>
              </a:spcAft>
              <a:buChar char="–"/>
              <a:defRPr sz="2000">
                <a:solidFill>
                  <a:schemeClr val="tx1"/>
                </a:solidFill>
                <a:latin typeface="+mj-lt"/>
                <a:cs typeface="Calibri" panose="020F0502020204030204" pitchFamily="34" charset="0"/>
              </a:defRPr>
            </a:lvl2pPr>
            <a:lvl3pPr marL="1143000" indent="-228600" algn="l" rtl="0" eaLnBrk="0" fontAlgn="base" hangingPunct="0">
              <a:spcBef>
                <a:spcPct val="20000"/>
              </a:spcBef>
              <a:spcAft>
                <a:spcPct val="0"/>
              </a:spcAft>
              <a:buChar char="•"/>
              <a:defRPr sz="1800">
                <a:solidFill>
                  <a:schemeClr val="tx1"/>
                </a:solidFill>
                <a:latin typeface="+mj-lt"/>
                <a:cs typeface="Calibri" panose="020F0502020204030204" pitchFamily="34" charset="0"/>
              </a:defRPr>
            </a:lvl3pPr>
            <a:lvl4pPr marL="1600200" indent="-228600" algn="l" rtl="0" eaLnBrk="0" fontAlgn="base" hangingPunct="0">
              <a:spcBef>
                <a:spcPct val="20000"/>
              </a:spcBef>
              <a:spcAft>
                <a:spcPct val="0"/>
              </a:spcAft>
              <a:buChar char="–"/>
              <a:defRPr sz="1500">
                <a:solidFill>
                  <a:schemeClr val="tx1"/>
                </a:solidFill>
                <a:latin typeface="+mj-lt"/>
                <a:cs typeface="Calibri" panose="020F0502020204030204" pitchFamily="34" charset="0"/>
              </a:defRPr>
            </a:lvl4pPr>
            <a:lvl5pPr marL="2057400" indent="-228600" algn="l" rtl="0" eaLnBrk="0" fontAlgn="base" hangingPunct="0">
              <a:spcBef>
                <a:spcPct val="20000"/>
              </a:spcBef>
              <a:spcAft>
                <a:spcPct val="0"/>
              </a:spcAft>
              <a:buChar char="»"/>
              <a:defRPr sz="1200">
                <a:solidFill>
                  <a:schemeClr val="tx1"/>
                </a:solidFill>
                <a:latin typeface="+mj-lt"/>
                <a:cs typeface="Calibri" panose="020F0502020204030204"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buNone/>
            </a:pPr>
            <a:r>
              <a:rPr lang="en-US" sz="2000" b="1" kern="0" dirty="0"/>
              <a:t>Assessment requirement</a:t>
            </a:r>
            <a:r>
              <a:rPr lang="en-US" sz="2000" kern="0" dirty="0"/>
              <a:t>: Include any specific requirement to pass the module (refer to module handbook for the information), such as:</a:t>
            </a:r>
          </a:p>
          <a:p>
            <a:pPr marL="285750" indent="-285750">
              <a:buFont typeface="Arial" panose="020B0604020202020204" pitchFamily="34" charset="0"/>
              <a:buChar char="•"/>
            </a:pPr>
            <a:r>
              <a:rPr lang="en-US" sz="2000" kern="0" dirty="0"/>
              <a:t>To pass the module, you must attempt every element of assessment and achieve at least 50% in the module overall.</a:t>
            </a:r>
          </a:p>
        </p:txBody>
      </p:sp>
    </p:spTree>
    <p:extLst>
      <p:ext uri="{BB962C8B-B14F-4D97-AF65-F5344CB8AC3E}">
        <p14:creationId xmlns:p14="http://schemas.microsoft.com/office/powerpoint/2010/main" val="41105627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843AFDC-2129-E7D0-167D-56E247E4C147}"/>
              </a:ext>
            </a:extLst>
          </p:cNvPr>
          <p:cNvSpPr>
            <a:spLocks noGrp="1"/>
          </p:cNvSpPr>
          <p:nvPr>
            <p:ph type="title"/>
          </p:nvPr>
        </p:nvSpPr>
        <p:spPr/>
        <p:txBody>
          <a:bodyPr/>
          <a:lstStyle/>
          <a:p>
            <a:r>
              <a:rPr lang="en-US" dirty="0"/>
              <a:t>Student Assessment Information Sheet</a:t>
            </a:r>
            <a:endParaRPr lang="en-MY" dirty="0"/>
          </a:p>
        </p:txBody>
      </p:sp>
      <p:graphicFrame>
        <p:nvGraphicFramePr>
          <p:cNvPr id="4" name="Group 35">
            <a:extLst>
              <a:ext uri="{FF2B5EF4-FFF2-40B4-BE49-F238E27FC236}">
                <a16:creationId xmlns:a16="http://schemas.microsoft.com/office/drawing/2014/main" id="{CCC0922F-986A-C644-9C5F-AAD414FF06AD}"/>
              </a:ext>
            </a:extLst>
          </p:cNvPr>
          <p:cNvGraphicFramePr>
            <a:graphicFrameLocks noGrp="1"/>
          </p:cNvGraphicFramePr>
          <p:nvPr>
            <p:ph idx="1"/>
            <p:extLst>
              <p:ext uri="{D42A27DB-BD31-4B8C-83A1-F6EECF244321}">
                <p14:modId xmlns:p14="http://schemas.microsoft.com/office/powerpoint/2010/main" val="1279348270"/>
              </p:ext>
            </p:extLst>
          </p:nvPr>
        </p:nvGraphicFramePr>
        <p:xfrm>
          <a:off x="1089629" y="1375444"/>
          <a:ext cx="10012742" cy="4958623"/>
        </p:xfrm>
        <a:graphic>
          <a:graphicData uri="http://schemas.openxmlformats.org/drawingml/2006/table">
            <a:tbl>
              <a:tblPr/>
              <a:tblGrid>
                <a:gridCol w="1093331">
                  <a:extLst>
                    <a:ext uri="{9D8B030D-6E8A-4147-A177-3AD203B41FA5}">
                      <a16:colId xmlns:a16="http://schemas.microsoft.com/office/drawing/2014/main" val="20000"/>
                    </a:ext>
                  </a:extLst>
                </a:gridCol>
                <a:gridCol w="7170821">
                  <a:extLst>
                    <a:ext uri="{9D8B030D-6E8A-4147-A177-3AD203B41FA5}">
                      <a16:colId xmlns:a16="http://schemas.microsoft.com/office/drawing/2014/main" val="20001"/>
                    </a:ext>
                  </a:extLst>
                </a:gridCol>
                <a:gridCol w="1748590">
                  <a:extLst>
                    <a:ext uri="{9D8B030D-6E8A-4147-A177-3AD203B41FA5}">
                      <a16:colId xmlns:a16="http://schemas.microsoft.com/office/drawing/2014/main" val="20002"/>
                    </a:ext>
                  </a:extLst>
                </a:gridCol>
              </a:tblGrid>
              <a:tr h="611359">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400" b="1" i="0" u="none" strike="noStrike" cap="none" normalizeH="0" baseline="0" dirty="0">
                          <a:ln>
                            <a:noFill/>
                          </a:ln>
                          <a:solidFill>
                            <a:schemeClr val="tx1"/>
                          </a:solidFill>
                          <a:effectLst/>
                          <a:latin typeface="PT Sans (Body)"/>
                        </a:rPr>
                        <a:t>No.</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solidFill>
                      <a:srgbClr val="C0C0C0"/>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400" b="1" i="0" u="none" strike="noStrike" cap="none" normalizeH="0" baseline="0" dirty="0">
                          <a:ln>
                            <a:noFill/>
                          </a:ln>
                          <a:solidFill>
                            <a:schemeClr val="tx1"/>
                          </a:solidFill>
                          <a:effectLst/>
                          <a:latin typeface="PT Sans (Body)"/>
                        </a:rPr>
                        <a:t>Description</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solidFill>
                      <a:srgbClr val="C0C0C0"/>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400" b="1" i="0" u="none" strike="noStrike" cap="none" normalizeH="0" baseline="0" dirty="0">
                          <a:ln>
                            <a:noFill/>
                          </a:ln>
                          <a:solidFill>
                            <a:schemeClr val="tx1"/>
                          </a:solidFill>
                          <a:effectLst/>
                          <a:latin typeface="PT Sans (Body)"/>
                        </a:rPr>
                        <a:t>% of marks</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28575"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solidFill>
                      <a:srgbClr val="C0C0C0"/>
                    </a:solidFill>
                  </a:tcPr>
                </a:tc>
                <a:extLst>
                  <a:ext uri="{0D108BD9-81ED-4DB2-BD59-A6C34878D82A}">
                    <a16:rowId xmlns:a16="http://schemas.microsoft.com/office/drawing/2014/main" val="10000"/>
                  </a:ext>
                </a:extLst>
              </a:tr>
              <a:tr h="2058094">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a:ln>
                            <a:noFill/>
                          </a:ln>
                          <a:solidFill>
                            <a:schemeClr val="tx1"/>
                          </a:solidFill>
                          <a:effectLst/>
                          <a:latin typeface="PT Sans (Body)"/>
                        </a:rPr>
                        <a:t>1</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1" i="0" u="none" strike="noStrike" cap="none" normalizeH="0" baseline="0" dirty="0">
                          <a:ln>
                            <a:noFill/>
                          </a:ln>
                          <a:solidFill>
                            <a:schemeClr val="tx1"/>
                          </a:solidFill>
                          <a:effectLst/>
                          <a:latin typeface="PT Sans (Body)"/>
                        </a:rPr>
                        <a:t>Group Assignment</a:t>
                      </a:r>
                    </a:p>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a:ln>
                            <a:noFill/>
                          </a:ln>
                          <a:solidFill>
                            <a:schemeClr val="tx1"/>
                          </a:solidFill>
                          <a:effectLst/>
                          <a:latin typeface="PT Sans (Body)"/>
                        </a:rPr>
                        <a:t>(Introduction 5%, Problems and solutions 5%, Project Planning 5%, Feasibility Study 10%, System Analysis 10%, Context Diagram 10%, Prototype Design 20%, Overall Documentation 5%, Requirement Gathering</a:t>
                      </a:r>
                    </a:p>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a:ln>
                            <a:noFill/>
                          </a:ln>
                          <a:solidFill>
                            <a:schemeClr val="tx1"/>
                          </a:solidFill>
                          <a:effectLst/>
                          <a:latin typeface="PT Sans (Body)"/>
                        </a:rPr>
                        <a:t>5%, Design - DFD-0/1 &amp; Data Dictionary 15%, Presentation 10%)</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a:ln>
                            <a:noFill/>
                          </a:ln>
                          <a:solidFill>
                            <a:schemeClr val="tx1"/>
                          </a:solidFill>
                          <a:effectLst/>
                          <a:latin typeface="PT Sans (Body)"/>
                        </a:rPr>
                        <a:t>100</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0001"/>
                  </a:ext>
                </a:extLst>
              </a:tr>
              <a:tr h="741162">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a:ln>
                            <a:noFill/>
                          </a:ln>
                          <a:solidFill>
                            <a:schemeClr val="tx1"/>
                          </a:solidFill>
                          <a:effectLst/>
                          <a:latin typeface="PT Sans (Body)"/>
                        </a:rPr>
                        <a:t>2</a:t>
                      </a: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1" i="0" u="none" strike="noStrike" cap="none" normalizeH="0" baseline="0" dirty="0">
                          <a:ln>
                            <a:noFill/>
                          </a:ln>
                          <a:solidFill>
                            <a:schemeClr val="tx1"/>
                          </a:solidFill>
                          <a:effectLst/>
                          <a:latin typeface="PT Sans (Body)"/>
                        </a:rPr>
                        <a:t>Class Test</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a:ln>
                            <a:noFill/>
                          </a:ln>
                          <a:solidFill>
                            <a:schemeClr val="tx1"/>
                          </a:solidFill>
                          <a:effectLst/>
                          <a:latin typeface="PT Sans (Body)"/>
                        </a:rPr>
                        <a:t>100</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0003"/>
                  </a:ext>
                </a:extLst>
              </a:tr>
              <a:tr h="808038">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sz="2400" b="0" i="0" u="none" strike="noStrike" cap="none" normalizeH="0" baseline="0" dirty="0">
                        <a:ln>
                          <a:noFill/>
                        </a:ln>
                        <a:solidFill>
                          <a:schemeClr val="tx1"/>
                        </a:solidFill>
                        <a:effectLst/>
                        <a:latin typeface="PT Sans (Body)"/>
                      </a:endParaRPr>
                    </a:p>
                  </a:txBody>
                  <a:tcPr horzOverflow="overflow">
                    <a:lnL w="28575"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1" i="0" u="none" strike="noStrike" cap="none" normalizeH="0" baseline="0" dirty="0">
                          <a:ln>
                            <a:noFill/>
                          </a:ln>
                          <a:solidFill>
                            <a:schemeClr val="tx1"/>
                          </a:solidFill>
                          <a:effectLst/>
                          <a:latin typeface="PT Sans (Body)"/>
                        </a:rPr>
                        <a:t>Total</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a:ln>
                            <a:noFill/>
                          </a:ln>
                          <a:solidFill>
                            <a:schemeClr val="tx1"/>
                          </a:solidFill>
                          <a:effectLst/>
                          <a:latin typeface="PT Sans (Body)"/>
                        </a:rPr>
                        <a:t>100</a:t>
                      </a:r>
                    </a:p>
                  </a:txBody>
                  <a:tcPr horzOverflow="overflow">
                    <a:lnL w="12700" cap="flat" cmpd="sng" algn="ctr">
                      <a:solidFill>
                        <a:schemeClr val="tx1"/>
                      </a:solidFill>
                      <a:prstDash val="solid"/>
                      <a:round/>
                      <a:headEnd type="none" w="sm" len="sm"/>
                      <a:tailEnd type="none" w="sm" len="sm"/>
                    </a:lnL>
                    <a:lnR w="28575"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28575" cap="flat" cmpd="sng" algn="ctr">
                      <a:solidFill>
                        <a:schemeClr val="tx1"/>
                      </a:solidFill>
                      <a:prstDash val="solid"/>
                      <a:round/>
                      <a:headEnd type="none" w="sm" len="sm"/>
                      <a:tailEnd type="none" w="sm" len="sm"/>
                    </a:lnB>
                    <a:lnTlToBr>
                      <a:noFill/>
                    </a:lnTlToBr>
                    <a:lnBlToTr>
                      <a:noFill/>
                    </a:lnBlToTr>
                    <a:no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16403394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323800F-3959-4763-A13D-4CDB8B3E26B0}"/>
              </a:ext>
            </a:extLst>
          </p:cNvPr>
          <p:cNvSpPr>
            <a:spLocks noGrp="1"/>
          </p:cNvSpPr>
          <p:nvPr>
            <p:ph idx="1"/>
          </p:nvPr>
        </p:nvSpPr>
        <p:spPr/>
        <p:txBody>
          <a:bodyPr/>
          <a:lstStyle/>
          <a:p>
            <a:pPr marL="457200" indent="-457200">
              <a:buFont typeface="+mj-lt"/>
              <a:buAutoNum type="arabicPeriod"/>
            </a:pPr>
            <a:r>
              <a:rPr lang="en-US" sz="2400" dirty="0"/>
              <a:t>Abide by ALL rules and regulations of APU.</a:t>
            </a:r>
          </a:p>
          <a:p>
            <a:pPr marL="457200" indent="-457200">
              <a:buFont typeface="+mj-lt"/>
              <a:buAutoNum type="arabicPeriod"/>
            </a:pPr>
            <a:r>
              <a:rPr lang="en-US" sz="2400" dirty="0"/>
              <a:t>Proper attire.</a:t>
            </a:r>
          </a:p>
          <a:p>
            <a:pPr marL="457200" indent="-457200">
              <a:buFont typeface="+mj-lt"/>
              <a:buAutoNum type="arabicPeriod"/>
            </a:pPr>
            <a:r>
              <a:rPr lang="en-US" sz="2400" dirty="0"/>
              <a:t>Attendance is compulsory. Valid Medical Certs must be supported in any absence from class.</a:t>
            </a:r>
          </a:p>
          <a:p>
            <a:pPr marL="457200" indent="-457200">
              <a:buFont typeface="+mj-lt"/>
              <a:buAutoNum type="arabicPeriod"/>
            </a:pPr>
            <a:r>
              <a:rPr lang="en-US" sz="2400" dirty="0"/>
              <a:t>Three cases of Late will be equal to 1 absence.</a:t>
            </a:r>
          </a:p>
          <a:p>
            <a:pPr marL="457200" indent="-457200">
              <a:buFont typeface="+mj-lt"/>
              <a:buAutoNum type="arabicPeriod"/>
            </a:pPr>
            <a:r>
              <a:rPr lang="en-US" sz="2400" dirty="0"/>
              <a:t>Use proper academic references – APA Referencing only.</a:t>
            </a:r>
          </a:p>
          <a:p>
            <a:pPr marL="457200" indent="-457200">
              <a:buFont typeface="+mj-lt"/>
              <a:buAutoNum type="arabicPeriod"/>
            </a:pPr>
            <a:r>
              <a:rPr lang="en-US" sz="2400" dirty="0"/>
              <a:t>Academic Dishonesty / Plagiarism is a serious offence. Any suspicions will be referred to the University’s Academic Dishonesty Board.</a:t>
            </a:r>
          </a:p>
          <a:p>
            <a:pPr marL="457200" indent="-457200">
              <a:buFont typeface="+mj-lt"/>
              <a:buAutoNum type="arabicPeriod"/>
            </a:pPr>
            <a:r>
              <a:rPr lang="en-US" sz="2400" dirty="0"/>
              <a:t>Formal assessments must be submitted on time in the specified format given. Failure to meet deadlines will be treated as non-submission and no marks will be awarded. Incomplete submissions will be subjected to penalty of mark deductions or forfeit. </a:t>
            </a:r>
          </a:p>
        </p:txBody>
      </p:sp>
      <p:sp>
        <p:nvSpPr>
          <p:cNvPr id="2" name="Title 1">
            <a:extLst>
              <a:ext uri="{FF2B5EF4-FFF2-40B4-BE49-F238E27FC236}">
                <a16:creationId xmlns:a16="http://schemas.microsoft.com/office/drawing/2014/main" id="{F124AD63-D1AB-41A7-BE88-5AF2D9ABCD00}"/>
              </a:ext>
            </a:extLst>
          </p:cNvPr>
          <p:cNvSpPr>
            <a:spLocks noGrp="1"/>
          </p:cNvSpPr>
          <p:nvPr>
            <p:ph type="title"/>
          </p:nvPr>
        </p:nvSpPr>
        <p:spPr/>
        <p:txBody>
          <a:bodyPr/>
          <a:lstStyle/>
          <a:p>
            <a:pPr algn="l"/>
            <a:r>
              <a:rPr lang="en-US" dirty="0"/>
              <a:t>Expectations</a:t>
            </a:r>
          </a:p>
        </p:txBody>
      </p:sp>
    </p:spTree>
    <p:extLst>
      <p:ext uri="{BB962C8B-B14F-4D97-AF65-F5344CB8AC3E}">
        <p14:creationId xmlns:p14="http://schemas.microsoft.com/office/powerpoint/2010/main" val="31096275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EEB53DC-0063-45EA-8A50-8DD93004512C}"/>
              </a:ext>
            </a:extLst>
          </p:cNvPr>
          <p:cNvSpPr>
            <a:spLocks noGrp="1"/>
          </p:cNvSpPr>
          <p:nvPr>
            <p:ph idx="1"/>
          </p:nvPr>
        </p:nvSpPr>
        <p:spPr/>
        <p:txBody>
          <a:bodyPr/>
          <a:lstStyle/>
          <a:p>
            <a:r>
              <a:rPr lang="en-US" sz="2400" dirty="0"/>
              <a:t>Mutual respect  </a:t>
            </a:r>
          </a:p>
          <a:p>
            <a:r>
              <a:rPr lang="en-US" sz="2400" dirty="0"/>
              <a:t>Accountability</a:t>
            </a:r>
          </a:p>
          <a:p>
            <a:r>
              <a:rPr lang="en-US" sz="2400" dirty="0"/>
              <a:t>Participation in group-work / class-work</a:t>
            </a:r>
          </a:p>
        </p:txBody>
      </p:sp>
      <p:sp>
        <p:nvSpPr>
          <p:cNvPr id="2" name="Title 1">
            <a:extLst>
              <a:ext uri="{FF2B5EF4-FFF2-40B4-BE49-F238E27FC236}">
                <a16:creationId xmlns:a16="http://schemas.microsoft.com/office/drawing/2014/main" id="{25059CEA-035A-4FF7-ADD7-A469C9D191E4}"/>
              </a:ext>
            </a:extLst>
          </p:cNvPr>
          <p:cNvSpPr>
            <a:spLocks noGrp="1"/>
          </p:cNvSpPr>
          <p:nvPr>
            <p:ph type="title"/>
          </p:nvPr>
        </p:nvSpPr>
        <p:spPr/>
        <p:txBody>
          <a:bodyPr/>
          <a:lstStyle/>
          <a:p>
            <a:pPr algn="l"/>
            <a:r>
              <a:rPr lang="en-US" dirty="0"/>
              <a:t>Other Expectations</a:t>
            </a:r>
          </a:p>
        </p:txBody>
      </p:sp>
    </p:spTree>
    <p:extLst>
      <p:ext uri="{BB962C8B-B14F-4D97-AF65-F5344CB8AC3E}">
        <p14:creationId xmlns:p14="http://schemas.microsoft.com/office/powerpoint/2010/main" val="3908130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82E7AF-5E75-41D6-A00E-7F3045F2E767}"/>
              </a:ext>
            </a:extLst>
          </p:cNvPr>
          <p:cNvSpPr>
            <a:spLocks noGrp="1"/>
          </p:cNvSpPr>
          <p:nvPr>
            <p:ph type="title"/>
          </p:nvPr>
        </p:nvSpPr>
        <p:spPr/>
        <p:txBody>
          <a:bodyPr/>
          <a:lstStyle/>
          <a:p>
            <a:pPr algn="l"/>
            <a:r>
              <a:rPr lang="en-US" dirty="0"/>
              <a:t>Achievement Requirements: </a:t>
            </a:r>
            <a:br>
              <a:rPr lang="en-US" dirty="0"/>
            </a:br>
            <a:r>
              <a:rPr lang="en-US" sz="2400" dirty="0"/>
              <a:t>Undergraduate (Diploma, Foundation, Degree)</a:t>
            </a:r>
          </a:p>
        </p:txBody>
      </p:sp>
      <p:graphicFrame>
        <p:nvGraphicFramePr>
          <p:cNvPr id="6" name="Content Placeholder 5">
            <a:extLst>
              <a:ext uri="{FF2B5EF4-FFF2-40B4-BE49-F238E27FC236}">
                <a16:creationId xmlns:a16="http://schemas.microsoft.com/office/drawing/2014/main" id="{AC624D12-DC4E-A266-E21C-EF28B128C2D4}"/>
              </a:ext>
            </a:extLst>
          </p:cNvPr>
          <p:cNvGraphicFramePr>
            <a:graphicFrameLocks noGrp="1"/>
          </p:cNvGraphicFramePr>
          <p:nvPr>
            <p:ph idx="1"/>
            <p:extLst>
              <p:ext uri="{D42A27DB-BD31-4B8C-83A1-F6EECF244321}">
                <p14:modId xmlns:p14="http://schemas.microsoft.com/office/powerpoint/2010/main" val="20635179"/>
              </p:ext>
            </p:extLst>
          </p:nvPr>
        </p:nvGraphicFramePr>
        <p:xfrm>
          <a:off x="762240" y="1503362"/>
          <a:ext cx="10057160" cy="4921450"/>
        </p:xfrm>
        <a:graphic>
          <a:graphicData uri="http://schemas.openxmlformats.org/drawingml/2006/table">
            <a:tbl>
              <a:tblPr firstRow="1" firstCol="1" bandRow="1">
                <a:tableStyleId>{5C22544A-7EE6-4342-B048-85BDC9FD1C3A}</a:tableStyleId>
              </a:tblPr>
              <a:tblGrid>
                <a:gridCol w="2094260">
                  <a:extLst>
                    <a:ext uri="{9D8B030D-6E8A-4147-A177-3AD203B41FA5}">
                      <a16:colId xmlns:a16="http://schemas.microsoft.com/office/drawing/2014/main" val="4114214510"/>
                    </a:ext>
                  </a:extLst>
                </a:gridCol>
                <a:gridCol w="2581275">
                  <a:extLst>
                    <a:ext uri="{9D8B030D-6E8A-4147-A177-3AD203B41FA5}">
                      <a16:colId xmlns:a16="http://schemas.microsoft.com/office/drawing/2014/main" val="2657263542"/>
                    </a:ext>
                  </a:extLst>
                </a:gridCol>
                <a:gridCol w="2686050">
                  <a:extLst>
                    <a:ext uri="{9D8B030D-6E8A-4147-A177-3AD203B41FA5}">
                      <a16:colId xmlns:a16="http://schemas.microsoft.com/office/drawing/2014/main" val="2509601944"/>
                    </a:ext>
                  </a:extLst>
                </a:gridCol>
                <a:gridCol w="2695575">
                  <a:extLst>
                    <a:ext uri="{9D8B030D-6E8A-4147-A177-3AD203B41FA5}">
                      <a16:colId xmlns:a16="http://schemas.microsoft.com/office/drawing/2014/main" val="3351196539"/>
                    </a:ext>
                  </a:extLst>
                </a:gridCol>
              </a:tblGrid>
              <a:tr h="377265">
                <a:tc>
                  <a:txBody>
                    <a:bodyPr/>
                    <a:lstStyle/>
                    <a:p>
                      <a:pPr marL="0" marR="0" algn="just">
                        <a:spcBef>
                          <a:spcPts val="0"/>
                        </a:spcBef>
                        <a:spcAft>
                          <a:spcPts val="0"/>
                        </a:spcAft>
                      </a:pPr>
                      <a:r>
                        <a:rPr lang="en-GB" sz="2400" dirty="0">
                          <a:solidFill>
                            <a:srgbClr val="0F1449"/>
                          </a:solidFill>
                          <a:effectLst/>
                        </a:rPr>
                        <a:t>Marks</a:t>
                      </a:r>
                      <a:endParaRPr lang="en-US" sz="2400" dirty="0">
                        <a:solidFill>
                          <a:srgbClr val="0F1449"/>
                        </a:solidFill>
                        <a:effectLst/>
                        <a:latin typeface="Calibri" panose="020F0502020204030204" pitchFamily="34" charset="0"/>
                        <a:ea typeface="Times New Roman" panose="02020603050405020304" pitchFamily="18" charset="0"/>
                        <a:cs typeface="Calibri" panose="020F0502020204030204" pitchFamily="34" charset="0"/>
                      </a:endParaRPr>
                    </a:p>
                  </a:txBody>
                  <a:tcPr marL="68580" marR="68580" marT="0" marB="0"/>
                </a:tc>
                <a:tc>
                  <a:txBody>
                    <a:bodyPr/>
                    <a:lstStyle/>
                    <a:p>
                      <a:pPr marL="0" marR="0" algn="just">
                        <a:spcBef>
                          <a:spcPts val="0"/>
                        </a:spcBef>
                        <a:spcAft>
                          <a:spcPts val="0"/>
                        </a:spcAft>
                      </a:pPr>
                      <a:r>
                        <a:rPr lang="en-GB" sz="2400" dirty="0">
                          <a:solidFill>
                            <a:srgbClr val="0F1449"/>
                          </a:solidFill>
                          <a:effectLst/>
                        </a:rPr>
                        <a:t>Alphabetical Grade</a:t>
                      </a:r>
                      <a:endParaRPr lang="en-US" sz="2400" dirty="0">
                        <a:solidFill>
                          <a:srgbClr val="0F1449"/>
                        </a:solidFill>
                        <a:effectLst/>
                        <a:latin typeface="Calibri" panose="020F0502020204030204" pitchFamily="34" charset="0"/>
                        <a:ea typeface="Times New Roman" panose="02020603050405020304" pitchFamily="18" charset="0"/>
                        <a:cs typeface="Calibri" panose="020F0502020204030204" pitchFamily="34" charset="0"/>
                      </a:endParaRPr>
                    </a:p>
                  </a:txBody>
                  <a:tcPr marL="68580" marR="68580" marT="0" marB="0"/>
                </a:tc>
                <a:tc>
                  <a:txBody>
                    <a:bodyPr/>
                    <a:lstStyle/>
                    <a:p>
                      <a:pPr marL="0" marR="0" algn="just">
                        <a:spcBef>
                          <a:spcPts val="0"/>
                        </a:spcBef>
                        <a:spcAft>
                          <a:spcPts val="0"/>
                        </a:spcAft>
                      </a:pPr>
                      <a:r>
                        <a:rPr lang="en-GB" sz="2400">
                          <a:solidFill>
                            <a:srgbClr val="0F1449"/>
                          </a:solidFill>
                          <a:effectLst/>
                        </a:rPr>
                        <a:t>Grading Point</a:t>
                      </a:r>
                      <a:endParaRPr lang="en-US" sz="2400">
                        <a:solidFill>
                          <a:srgbClr val="0F1449"/>
                        </a:solidFill>
                        <a:effectLst/>
                        <a:latin typeface="Calibri" panose="020F0502020204030204" pitchFamily="34" charset="0"/>
                        <a:ea typeface="Times New Roman" panose="02020603050405020304" pitchFamily="18" charset="0"/>
                        <a:cs typeface="Calibri" panose="020F0502020204030204" pitchFamily="34" charset="0"/>
                      </a:endParaRPr>
                    </a:p>
                  </a:txBody>
                  <a:tcPr marL="68580" marR="68580" marT="0" marB="0"/>
                </a:tc>
                <a:tc>
                  <a:txBody>
                    <a:bodyPr/>
                    <a:lstStyle/>
                    <a:p>
                      <a:pPr marL="0" marR="0" algn="just">
                        <a:spcBef>
                          <a:spcPts val="0"/>
                        </a:spcBef>
                        <a:spcAft>
                          <a:spcPts val="0"/>
                        </a:spcAft>
                      </a:pPr>
                      <a:r>
                        <a:rPr lang="en-GB" sz="2400" dirty="0">
                          <a:solidFill>
                            <a:srgbClr val="0F1449"/>
                          </a:solidFill>
                          <a:effectLst/>
                        </a:rPr>
                        <a:t>Classification</a:t>
                      </a:r>
                    </a:p>
                  </a:txBody>
                  <a:tcPr marL="68580" marR="68580" marT="0" marB="0"/>
                </a:tc>
                <a:extLst>
                  <a:ext uri="{0D108BD9-81ED-4DB2-BD59-A6C34878D82A}">
                    <a16:rowId xmlns:a16="http://schemas.microsoft.com/office/drawing/2014/main" val="782045738"/>
                  </a:ext>
                </a:extLst>
              </a:tr>
              <a:tr h="385268">
                <a:tc>
                  <a:txBody>
                    <a:bodyPr/>
                    <a:lstStyle/>
                    <a:p>
                      <a:pPr marL="0" marR="0" algn="just">
                        <a:lnSpc>
                          <a:spcPct val="107000"/>
                        </a:lnSpc>
                        <a:spcBef>
                          <a:spcPts val="0"/>
                        </a:spcBef>
                        <a:spcAft>
                          <a:spcPts val="0"/>
                        </a:spcAft>
                      </a:pPr>
                      <a:r>
                        <a:rPr lang="en-GB" sz="2400" dirty="0">
                          <a:solidFill>
                            <a:srgbClr val="0F1449"/>
                          </a:solidFill>
                          <a:effectLst/>
                        </a:rPr>
                        <a:t>80-100</a:t>
                      </a:r>
                      <a:endParaRPr lang="en-US" sz="2400" dirty="0">
                        <a:solidFill>
                          <a:srgbClr val="0F1449"/>
                        </a:solidFill>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marL="0" marR="0" algn="just">
                        <a:lnSpc>
                          <a:spcPct val="107000"/>
                        </a:lnSpc>
                        <a:spcBef>
                          <a:spcPts val="0"/>
                        </a:spcBef>
                        <a:spcAft>
                          <a:spcPts val="0"/>
                        </a:spcAft>
                      </a:pPr>
                      <a:r>
                        <a:rPr lang="en-GB" sz="2400" dirty="0">
                          <a:solidFill>
                            <a:srgbClr val="0F1449"/>
                          </a:solidFill>
                          <a:effectLst/>
                        </a:rPr>
                        <a:t>A+</a:t>
                      </a:r>
                      <a:endParaRPr lang="en-US" sz="2400" dirty="0">
                        <a:solidFill>
                          <a:srgbClr val="0F1449"/>
                        </a:solidFill>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marL="0" marR="0" algn="just">
                        <a:lnSpc>
                          <a:spcPct val="107000"/>
                        </a:lnSpc>
                        <a:spcBef>
                          <a:spcPts val="0"/>
                        </a:spcBef>
                        <a:spcAft>
                          <a:spcPts val="0"/>
                        </a:spcAft>
                      </a:pPr>
                      <a:r>
                        <a:rPr lang="en-GB" sz="2400" dirty="0">
                          <a:solidFill>
                            <a:srgbClr val="0F1449"/>
                          </a:solidFill>
                          <a:effectLst/>
                        </a:rPr>
                        <a:t>4.0</a:t>
                      </a:r>
                      <a:endParaRPr lang="en-US" sz="2400" dirty="0">
                        <a:solidFill>
                          <a:srgbClr val="0F1449"/>
                        </a:solidFill>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rowSpan="2">
                  <a:txBody>
                    <a:bodyPr/>
                    <a:lstStyle/>
                    <a:p>
                      <a:pPr marL="0" marR="0" algn="just">
                        <a:lnSpc>
                          <a:spcPct val="107000"/>
                        </a:lnSpc>
                        <a:spcBef>
                          <a:spcPts val="0"/>
                        </a:spcBef>
                        <a:spcAft>
                          <a:spcPts val="0"/>
                        </a:spcAft>
                      </a:pPr>
                      <a:r>
                        <a:rPr lang="en-GB" sz="2400">
                          <a:solidFill>
                            <a:srgbClr val="0F1449"/>
                          </a:solidFill>
                          <a:effectLst/>
                        </a:rPr>
                        <a:t>Distinction</a:t>
                      </a:r>
                      <a:endParaRPr lang="en-US" sz="2400">
                        <a:solidFill>
                          <a:srgbClr val="0F1449"/>
                        </a:solidFill>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876158766"/>
                  </a:ext>
                </a:extLst>
              </a:tr>
              <a:tr h="385268">
                <a:tc>
                  <a:txBody>
                    <a:bodyPr/>
                    <a:lstStyle/>
                    <a:p>
                      <a:pPr marL="0" marR="0" algn="just">
                        <a:lnSpc>
                          <a:spcPct val="107000"/>
                        </a:lnSpc>
                        <a:spcBef>
                          <a:spcPts val="0"/>
                        </a:spcBef>
                        <a:spcAft>
                          <a:spcPts val="0"/>
                        </a:spcAft>
                      </a:pPr>
                      <a:r>
                        <a:rPr lang="en-GB" sz="2400">
                          <a:solidFill>
                            <a:srgbClr val="0F1449"/>
                          </a:solidFill>
                          <a:effectLst/>
                        </a:rPr>
                        <a:t>75-79</a:t>
                      </a:r>
                      <a:endParaRPr lang="en-US" sz="2400">
                        <a:solidFill>
                          <a:srgbClr val="0F1449"/>
                        </a:solidFill>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marL="0" marR="0" algn="just">
                        <a:lnSpc>
                          <a:spcPct val="107000"/>
                        </a:lnSpc>
                        <a:spcBef>
                          <a:spcPts val="0"/>
                        </a:spcBef>
                        <a:spcAft>
                          <a:spcPts val="0"/>
                        </a:spcAft>
                      </a:pPr>
                      <a:r>
                        <a:rPr lang="en-GB" sz="2400">
                          <a:solidFill>
                            <a:srgbClr val="0F1449"/>
                          </a:solidFill>
                          <a:effectLst/>
                        </a:rPr>
                        <a:t>A</a:t>
                      </a:r>
                      <a:endParaRPr lang="en-US" sz="2400">
                        <a:solidFill>
                          <a:srgbClr val="0F1449"/>
                        </a:solidFill>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marL="0" marR="0" algn="just">
                        <a:lnSpc>
                          <a:spcPct val="107000"/>
                        </a:lnSpc>
                        <a:spcBef>
                          <a:spcPts val="0"/>
                        </a:spcBef>
                        <a:spcAft>
                          <a:spcPts val="0"/>
                        </a:spcAft>
                      </a:pPr>
                      <a:r>
                        <a:rPr lang="en-GB" sz="2400" dirty="0">
                          <a:solidFill>
                            <a:srgbClr val="0F1449"/>
                          </a:solidFill>
                          <a:effectLst/>
                        </a:rPr>
                        <a:t>3.7</a:t>
                      </a:r>
                      <a:endParaRPr lang="en-US" sz="2400" dirty="0">
                        <a:solidFill>
                          <a:srgbClr val="0F1449"/>
                        </a:solidFill>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vMerge="1">
                  <a:txBody>
                    <a:bodyPr/>
                    <a:lstStyle/>
                    <a:p>
                      <a:endParaRPr lang="en-US"/>
                    </a:p>
                  </a:txBody>
                  <a:tcPr/>
                </a:tc>
                <a:extLst>
                  <a:ext uri="{0D108BD9-81ED-4DB2-BD59-A6C34878D82A}">
                    <a16:rowId xmlns:a16="http://schemas.microsoft.com/office/drawing/2014/main" val="674548102"/>
                  </a:ext>
                </a:extLst>
              </a:tr>
              <a:tr h="385268">
                <a:tc>
                  <a:txBody>
                    <a:bodyPr/>
                    <a:lstStyle/>
                    <a:p>
                      <a:pPr marL="0" marR="0" algn="just">
                        <a:lnSpc>
                          <a:spcPct val="107000"/>
                        </a:lnSpc>
                        <a:spcBef>
                          <a:spcPts val="0"/>
                        </a:spcBef>
                        <a:spcAft>
                          <a:spcPts val="0"/>
                        </a:spcAft>
                      </a:pPr>
                      <a:r>
                        <a:rPr lang="en-GB" sz="2400">
                          <a:solidFill>
                            <a:srgbClr val="0F1449"/>
                          </a:solidFill>
                          <a:effectLst/>
                        </a:rPr>
                        <a:t>70-74</a:t>
                      </a:r>
                      <a:endParaRPr lang="en-US" sz="2400">
                        <a:solidFill>
                          <a:srgbClr val="0F1449"/>
                        </a:solidFill>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marL="0" marR="0" algn="just">
                        <a:lnSpc>
                          <a:spcPct val="107000"/>
                        </a:lnSpc>
                        <a:spcBef>
                          <a:spcPts val="0"/>
                        </a:spcBef>
                        <a:spcAft>
                          <a:spcPts val="0"/>
                        </a:spcAft>
                      </a:pPr>
                      <a:r>
                        <a:rPr lang="en-GB" sz="2400">
                          <a:solidFill>
                            <a:srgbClr val="0F1449"/>
                          </a:solidFill>
                          <a:effectLst/>
                        </a:rPr>
                        <a:t>B+</a:t>
                      </a:r>
                      <a:endParaRPr lang="en-US" sz="2400">
                        <a:solidFill>
                          <a:srgbClr val="0F1449"/>
                        </a:solidFill>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marL="0" marR="0" algn="just">
                        <a:lnSpc>
                          <a:spcPct val="107000"/>
                        </a:lnSpc>
                        <a:spcBef>
                          <a:spcPts val="0"/>
                        </a:spcBef>
                        <a:spcAft>
                          <a:spcPts val="0"/>
                        </a:spcAft>
                      </a:pPr>
                      <a:r>
                        <a:rPr lang="en-GB" sz="2400">
                          <a:solidFill>
                            <a:srgbClr val="0F1449"/>
                          </a:solidFill>
                          <a:effectLst/>
                        </a:rPr>
                        <a:t>3.3</a:t>
                      </a:r>
                      <a:endParaRPr lang="en-US" sz="2400">
                        <a:solidFill>
                          <a:srgbClr val="0F1449"/>
                        </a:solidFill>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rowSpan="2">
                  <a:txBody>
                    <a:bodyPr/>
                    <a:lstStyle/>
                    <a:p>
                      <a:pPr marL="0" marR="0" algn="just">
                        <a:lnSpc>
                          <a:spcPct val="107000"/>
                        </a:lnSpc>
                        <a:spcBef>
                          <a:spcPts val="0"/>
                        </a:spcBef>
                        <a:spcAft>
                          <a:spcPts val="0"/>
                        </a:spcAft>
                      </a:pPr>
                      <a:r>
                        <a:rPr lang="en-GB" sz="2400" dirty="0">
                          <a:solidFill>
                            <a:srgbClr val="0F1449"/>
                          </a:solidFill>
                          <a:effectLst/>
                        </a:rPr>
                        <a:t>Credit</a:t>
                      </a:r>
                      <a:endParaRPr lang="en-US" sz="2400" dirty="0">
                        <a:solidFill>
                          <a:srgbClr val="0F1449"/>
                        </a:solidFill>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2931014952"/>
                  </a:ext>
                </a:extLst>
              </a:tr>
              <a:tr h="385268">
                <a:tc>
                  <a:txBody>
                    <a:bodyPr/>
                    <a:lstStyle/>
                    <a:p>
                      <a:pPr marL="0" marR="0" algn="just">
                        <a:lnSpc>
                          <a:spcPct val="107000"/>
                        </a:lnSpc>
                        <a:spcBef>
                          <a:spcPts val="0"/>
                        </a:spcBef>
                        <a:spcAft>
                          <a:spcPts val="0"/>
                        </a:spcAft>
                      </a:pPr>
                      <a:r>
                        <a:rPr lang="en-GB" sz="2400">
                          <a:solidFill>
                            <a:srgbClr val="0F1449"/>
                          </a:solidFill>
                          <a:effectLst/>
                        </a:rPr>
                        <a:t>65-69</a:t>
                      </a:r>
                      <a:endParaRPr lang="en-US" sz="2400">
                        <a:solidFill>
                          <a:srgbClr val="0F1449"/>
                        </a:solidFill>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marL="0" marR="0" algn="just">
                        <a:lnSpc>
                          <a:spcPct val="107000"/>
                        </a:lnSpc>
                        <a:spcBef>
                          <a:spcPts val="0"/>
                        </a:spcBef>
                        <a:spcAft>
                          <a:spcPts val="0"/>
                        </a:spcAft>
                      </a:pPr>
                      <a:r>
                        <a:rPr lang="en-GB" sz="2400">
                          <a:solidFill>
                            <a:srgbClr val="0F1449"/>
                          </a:solidFill>
                          <a:effectLst/>
                        </a:rPr>
                        <a:t>B </a:t>
                      </a:r>
                      <a:endParaRPr lang="en-US" sz="2400">
                        <a:solidFill>
                          <a:srgbClr val="0F1449"/>
                        </a:solidFill>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marL="0" marR="0" algn="just">
                        <a:lnSpc>
                          <a:spcPct val="107000"/>
                        </a:lnSpc>
                        <a:spcBef>
                          <a:spcPts val="0"/>
                        </a:spcBef>
                        <a:spcAft>
                          <a:spcPts val="0"/>
                        </a:spcAft>
                      </a:pPr>
                      <a:r>
                        <a:rPr lang="en-GB" sz="2400" dirty="0">
                          <a:solidFill>
                            <a:srgbClr val="0F1449"/>
                          </a:solidFill>
                          <a:effectLst/>
                        </a:rPr>
                        <a:t>3.0</a:t>
                      </a:r>
                      <a:endParaRPr lang="en-US" sz="2400" dirty="0">
                        <a:solidFill>
                          <a:srgbClr val="0F1449"/>
                        </a:solidFill>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vMerge="1">
                  <a:txBody>
                    <a:bodyPr/>
                    <a:lstStyle/>
                    <a:p>
                      <a:endParaRPr lang="en-US"/>
                    </a:p>
                  </a:txBody>
                  <a:tcPr/>
                </a:tc>
                <a:extLst>
                  <a:ext uri="{0D108BD9-81ED-4DB2-BD59-A6C34878D82A}">
                    <a16:rowId xmlns:a16="http://schemas.microsoft.com/office/drawing/2014/main" val="1502484645"/>
                  </a:ext>
                </a:extLst>
              </a:tr>
              <a:tr h="382600">
                <a:tc>
                  <a:txBody>
                    <a:bodyPr/>
                    <a:lstStyle/>
                    <a:p>
                      <a:pPr marL="0" marR="0" algn="just">
                        <a:lnSpc>
                          <a:spcPct val="107000"/>
                        </a:lnSpc>
                        <a:spcBef>
                          <a:spcPts val="0"/>
                        </a:spcBef>
                        <a:spcAft>
                          <a:spcPts val="0"/>
                        </a:spcAft>
                      </a:pPr>
                      <a:r>
                        <a:rPr lang="en-GB" sz="2400">
                          <a:solidFill>
                            <a:srgbClr val="0F1449"/>
                          </a:solidFill>
                          <a:effectLst/>
                        </a:rPr>
                        <a:t>60-64</a:t>
                      </a:r>
                      <a:endParaRPr lang="en-US" sz="2400">
                        <a:solidFill>
                          <a:srgbClr val="0F1449"/>
                        </a:solidFill>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marL="0" marR="0" algn="just">
                        <a:lnSpc>
                          <a:spcPct val="107000"/>
                        </a:lnSpc>
                        <a:spcBef>
                          <a:spcPts val="0"/>
                        </a:spcBef>
                        <a:spcAft>
                          <a:spcPts val="0"/>
                        </a:spcAft>
                      </a:pPr>
                      <a:r>
                        <a:rPr lang="en-GB" sz="2400">
                          <a:solidFill>
                            <a:srgbClr val="0F1449"/>
                          </a:solidFill>
                          <a:effectLst/>
                        </a:rPr>
                        <a:t>C+</a:t>
                      </a:r>
                      <a:endParaRPr lang="en-US" sz="2400">
                        <a:solidFill>
                          <a:srgbClr val="0F1449"/>
                        </a:solidFill>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marL="0" marR="0" algn="just">
                        <a:lnSpc>
                          <a:spcPct val="107000"/>
                        </a:lnSpc>
                        <a:spcBef>
                          <a:spcPts val="0"/>
                        </a:spcBef>
                        <a:spcAft>
                          <a:spcPts val="0"/>
                        </a:spcAft>
                      </a:pPr>
                      <a:r>
                        <a:rPr lang="en-GB" sz="2400">
                          <a:solidFill>
                            <a:srgbClr val="0F1449"/>
                          </a:solidFill>
                          <a:effectLst/>
                        </a:rPr>
                        <a:t>2.7</a:t>
                      </a:r>
                      <a:endParaRPr lang="en-US" sz="2400">
                        <a:solidFill>
                          <a:srgbClr val="0F1449"/>
                        </a:solidFill>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rowSpan="3">
                  <a:txBody>
                    <a:bodyPr/>
                    <a:lstStyle/>
                    <a:p>
                      <a:pPr marL="0" marR="0" algn="just">
                        <a:lnSpc>
                          <a:spcPct val="107000"/>
                        </a:lnSpc>
                        <a:spcBef>
                          <a:spcPts val="0"/>
                        </a:spcBef>
                        <a:spcAft>
                          <a:spcPts val="0"/>
                        </a:spcAft>
                      </a:pPr>
                      <a:r>
                        <a:rPr lang="en-GB" sz="2400" dirty="0">
                          <a:solidFill>
                            <a:srgbClr val="0F1449"/>
                          </a:solidFill>
                          <a:effectLst/>
                        </a:rPr>
                        <a:t>Pass</a:t>
                      </a:r>
                      <a:endParaRPr lang="en-US" sz="2400" dirty="0">
                        <a:solidFill>
                          <a:srgbClr val="0F1449"/>
                        </a:solidFill>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extLst>
                  <a:ext uri="{0D108BD9-81ED-4DB2-BD59-A6C34878D82A}">
                    <a16:rowId xmlns:a16="http://schemas.microsoft.com/office/drawing/2014/main" val="1513567685"/>
                  </a:ext>
                </a:extLst>
              </a:tr>
              <a:tr h="379933">
                <a:tc>
                  <a:txBody>
                    <a:bodyPr/>
                    <a:lstStyle/>
                    <a:p>
                      <a:pPr marL="0" marR="0" algn="just">
                        <a:lnSpc>
                          <a:spcPct val="107000"/>
                        </a:lnSpc>
                        <a:spcBef>
                          <a:spcPts val="0"/>
                        </a:spcBef>
                        <a:spcAft>
                          <a:spcPts val="0"/>
                        </a:spcAft>
                      </a:pPr>
                      <a:r>
                        <a:rPr lang="en-GB" sz="2400">
                          <a:solidFill>
                            <a:srgbClr val="0F1449"/>
                          </a:solidFill>
                          <a:effectLst/>
                        </a:rPr>
                        <a:t>55-59</a:t>
                      </a:r>
                      <a:endParaRPr lang="en-US" sz="2400">
                        <a:solidFill>
                          <a:srgbClr val="0F1449"/>
                        </a:solidFill>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marL="0" marR="0" algn="just">
                        <a:lnSpc>
                          <a:spcPct val="107000"/>
                        </a:lnSpc>
                        <a:spcBef>
                          <a:spcPts val="0"/>
                        </a:spcBef>
                        <a:spcAft>
                          <a:spcPts val="0"/>
                        </a:spcAft>
                      </a:pPr>
                      <a:r>
                        <a:rPr lang="en-GB" sz="2400">
                          <a:solidFill>
                            <a:srgbClr val="0F1449"/>
                          </a:solidFill>
                          <a:effectLst/>
                        </a:rPr>
                        <a:t>C</a:t>
                      </a:r>
                      <a:endParaRPr lang="en-US" sz="2400">
                        <a:solidFill>
                          <a:srgbClr val="0F1449"/>
                        </a:solidFill>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a:txBody>
                    <a:bodyPr/>
                    <a:lstStyle/>
                    <a:p>
                      <a:pPr marL="0" marR="0" algn="just">
                        <a:lnSpc>
                          <a:spcPct val="107000"/>
                        </a:lnSpc>
                        <a:spcBef>
                          <a:spcPts val="0"/>
                        </a:spcBef>
                        <a:spcAft>
                          <a:spcPts val="0"/>
                        </a:spcAft>
                      </a:pPr>
                      <a:r>
                        <a:rPr lang="en-GB" sz="2400" dirty="0">
                          <a:solidFill>
                            <a:srgbClr val="0F1449"/>
                          </a:solidFill>
                          <a:effectLst/>
                        </a:rPr>
                        <a:t>2.3</a:t>
                      </a:r>
                      <a:endParaRPr lang="en-US" sz="2400" dirty="0">
                        <a:solidFill>
                          <a:srgbClr val="0F1449"/>
                        </a:solidFill>
                        <a:effectLst/>
                        <a:latin typeface="Calibri" panose="020F0502020204030204" pitchFamily="34" charset="0"/>
                        <a:ea typeface="Calibri" panose="020F0502020204030204" pitchFamily="34" charset="0"/>
                        <a:cs typeface="Mangal" panose="02040503050203030202" pitchFamily="18" charset="0"/>
                      </a:endParaRPr>
                    </a:p>
                  </a:txBody>
                  <a:tcPr marL="68580" marR="68580" marT="0" marB="0"/>
                </a:tc>
                <a:tc vMerge="1">
                  <a:txBody>
                    <a:bodyPr/>
                    <a:lstStyle/>
                    <a:p>
                      <a:endParaRPr lang="en-US"/>
                    </a:p>
                  </a:txBody>
                  <a:tcPr/>
                </a:tc>
                <a:extLst>
                  <a:ext uri="{0D108BD9-81ED-4DB2-BD59-A6C34878D82A}">
                    <a16:rowId xmlns:a16="http://schemas.microsoft.com/office/drawing/2014/main" val="3504618211"/>
                  </a:ext>
                </a:extLst>
              </a:tr>
              <a:tr h="377265">
                <a:tc>
                  <a:txBody>
                    <a:bodyPr/>
                    <a:lstStyle/>
                    <a:p>
                      <a:pPr marL="0" marR="0" algn="just">
                        <a:spcBef>
                          <a:spcPts val="0"/>
                        </a:spcBef>
                        <a:spcAft>
                          <a:spcPts val="0"/>
                        </a:spcAft>
                      </a:pPr>
                      <a:r>
                        <a:rPr lang="en-GB" sz="2400">
                          <a:solidFill>
                            <a:srgbClr val="0F1449"/>
                          </a:solidFill>
                          <a:effectLst/>
                        </a:rPr>
                        <a:t>50-54</a:t>
                      </a:r>
                      <a:endParaRPr lang="en-US" sz="2400">
                        <a:solidFill>
                          <a:srgbClr val="0F1449"/>
                        </a:solidFill>
                        <a:effectLst/>
                        <a:latin typeface="Calibri" panose="020F0502020204030204" pitchFamily="34" charset="0"/>
                        <a:ea typeface="Times New Roman" panose="02020603050405020304" pitchFamily="18" charset="0"/>
                        <a:cs typeface="Calibri" panose="020F0502020204030204" pitchFamily="34" charset="0"/>
                      </a:endParaRPr>
                    </a:p>
                  </a:txBody>
                  <a:tcPr marL="68580" marR="68580" marT="0" marB="0"/>
                </a:tc>
                <a:tc>
                  <a:txBody>
                    <a:bodyPr/>
                    <a:lstStyle/>
                    <a:p>
                      <a:pPr marL="0" marR="0" algn="just">
                        <a:spcBef>
                          <a:spcPts val="0"/>
                        </a:spcBef>
                        <a:spcAft>
                          <a:spcPts val="0"/>
                        </a:spcAft>
                      </a:pPr>
                      <a:r>
                        <a:rPr lang="en-GB" sz="2400">
                          <a:solidFill>
                            <a:srgbClr val="0F1449"/>
                          </a:solidFill>
                          <a:effectLst/>
                        </a:rPr>
                        <a:t>C-</a:t>
                      </a:r>
                      <a:endParaRPr lang="en-US" sz="2400">
                        <a:solidFill>
                          <a:srgbClr val="0F1449"/>
                        </a:solidFill>
                        <a:effectLst/>
                        <a:latin typeface="Calibri" panose="020F0502020204030204" pitchFamily="34" charset="0"/>
                        <a:ea typeface="Times New Roman" panose="02020603050405020304" pitchFamily="18" charset="0"/>
                        <a:cs typeface="Calibri" panose="020F0502020204030204" pitchFamily="34" charset="0"/>
                      </a:endParaRPr>
                    </a:p>
                  </a:txBody>
                  <a:tcPr marL="68580" marR="68580" marT="0" marB="0"/>
                </a:tc>
                <a:tc>
                  <a:txBody>
                    <a:bodyPr/>
                    <a:lstStyle/>
                    <a:p>
                      <a:pPr marL="0" marR="0" algn="just">
                        <a:spcBef>
                          <a:spcPts val="0"/>
                        </a:spcBef>
                        <a:spcAft>
                          <a:spcPts val="0"/>
                        </a:spcAft>
                      </a:pPr>
                      <a:r>
                        <a:rPr lang="en-GB" sz="2400" dirty="0">
                          <a:solidFill>
                            <a:srgbClr val="0F1449"/>
                          </a:solidFill>
                          <a:effectLst/>
                        </a:rPr>
                        <a:t>2.0 </a:t>
                      </a:r>
                      <a:endParaRPr lang="en-US" sz="2400" dirty="0">
                        <a:solidFill>
                          <a:srgbClr val="0F1449"/>
                        </a:solidFill>
                        <a:effectLst/>
                        <a:latin typeface="Calibri" panose="020F0502020204030204" pitchFamily="34" charset="0"/>
                        <a:ea typeface="Times New Roman" panose="02020603050405020304" pitchFamily="18" charset="0"/>
                        <a:cs typeface="Calibri" panose="020F0502020204030204" pitchFamily="34" charset="0"/>
                      </a:endParaRPr>
                    </a:p>
                  </a:txBody>
                  <a:tcPr marL="68580" marR="68580" marT="0" marB="0"/>
                </a:tc>
                <a:tc vMerge="1">
                  <a:txBody>
                    <a:bodyPr/>
                    <a:lstStyle/>
                    <a:p>
                      <a:endParaRPr lang="en-US"/>
                    </a:p>
                  </a:txBody>
                  <a:tcPr/>
                </a:tc>
                <a:extLst>
                  <a:ext uri="{0D108BD9-81ED-4DB2-BD59-A6C34878D82A}">
                    <a16:rowId xmlns:a16="http://schemas.microsoft.com/office/drawing/2014/main" val="117304988"/>
                  </a:ext>
                </a:extLst>
              </a:tr>
              <a:tr h="377265">
                <a:tc>
                  <a:txBody>
                    <a:bodyPr/>
                    <a:lstStyle/>
                    <a:p>
                      <a:pPr marL="0" marR="0" algn="just">
                        <a:spcBef>
                          <a:spcPts val="0"/>
                        </a:spcBef>
                        <a:spcAft>
                          <a:spcPts val="0"/>
                        </a:spcAft>
                      </a:pPr>
                      <a:r>
                        <a:rPr lang="en-GB" sz="2400">
                          <a:solidFill>
                            <a:srgbClr val="0F1449"/>
                          </a:solidFill>
                          <a:effectLst/>
                        </a:rPr>
                        <a:t>40-49</a:t>
                      </a:r>
                      <a:endParaRPr lang="en-US" sz="2400">
                        <a:solidFill>
                          <a:srgbClr val="0F1449"/>
                        </a:solidFill>
                        <a:effectLst/>
                        <a:latin typeface="Calibri" panose="020F0502020204030204" pitchFamily="34" charset="0"/>
                        <a:ea typeface="Times New Roman" panose="02020603050405020304" pitchFamily="18" charset="0"/>
                        <a:cs typeface="Calibri" panose="020F0502020204030204" pitchFamily="34" charset="0"/>
                      </a:endParaRPr>
                    </a:p>
                  </a:txBody>
                  <a:tcPr marL="68580" marR="68580" marT="0" marB="0"/>
                </a:tc>
                <a:tc>
                  <a:txBody>
                    <a:bodyPr/>
                    <a:lstStyle/>
                    <a:p>
                      <a:pPr marL="0" marR="0" algn="just">
                        <a:spcBef>
                          <a:spcPts val="0"/>
                        </a:spcBef>
                        <a:spcAft>
                          <a:spcPts val="0"/>
                        </a:spcAft>
                      </a:pPr>
                      <a:r>
                        <a:rPr lang="en-GB" sz="2400">
                          <a:solidFill>
                            <a:srgbClr val="0F1449"/>
                          </a:solidFill>
                          <a:effectLst/>
                        </a:rPr>
                        <a:t>D</a:t>
                      </a:r>
                      <a:endParaRPr lang="en-US" sz="2400">
                        <a:solidFill>
                          <a:srgbClr val="0F1449"/>
                        </a:solidFill>
                        <a:effectLst/>
                        <a:latin typeface="Calibri" panose="020F0502020204030204" pitchFamily="34" charset="0"/>
                        <a:ea typeface="Times New Roman" panose="02020603050405020304" pitchFamily="18" charset="0"/>
                        <a:cs typeface="Calibri" panose="020F0502020204030204" pitchFamily="34" charset="0"/>
                      </a:endParaRPr>
                    </a:p>
                  </a:txBody>
                  <a:tcPr marL="68580" marR="68580" marT="0" marB="0"/>
                </a:tc>
                <a:tc>
                  <a:txBody>
                    <a:bodyPr/>
                    <a:lstStyle/>
                    <a:p>
                      <a:pPr marL="0" marR="0" algn="just">
                        <a:spcBef>
                          <a:spcPts val="0"/>
                        </a:spcBef>
                        <a:spcAft>
                          <a:spcPts val="0"/>
                        </a:spcAft>
                      </a:pPr>
                      <a:r>
                        <a:rPr lang="en-GB" sz="2400">
                          <a:solidFill>
                            <a:srgbClr val="0F1449"/>
                          </a:solidFill>
                          <a:effectLst/>
                        </a:rPr>
                        <a:t>1.7</a:t>
                      </a:r>
                      <a:endParaRPr lang="en-US" sz="2400">
                        <a:solidFill>
                          <a:srgbClr val="0F1449"/>
                        </a:solidFill>
                        <a:effectLst/>
                        <a:latin typeface="Calibri" panose="020F0502020204030204" pitchFamily="34" charset="0"/>
                        <a:ea typeface="Times New Roman" panose="02020603050405020304" pitchFamily="18" charset="0"/>
                        <a:cs typeface="Calibri" panose="020F0502020204030204" pitchFamily="34" charset="0"/>
                      </a:endParaRPr>
                    </a:p>
                  </a:txBody>
                  <a:tcPr marL="68580" marR="68580" marT="0" marB="0"/>
                </a:tc>
                <a:tc>
                  <a:txBody>
                    <a:bodyPr/>
                    <a:lstStyle/>
                    <a:p>
                      <a:pPr marL="0" marR="0" algn="just">
                        <a:spcBef>
                          <a:spcPts val="0"/>
                        </a:spcBef>
                        <a:spcAft>
                          <a:spcPts val="0"/>
                        </a:spcAft>
                      </a:pPr>
                      <a:r>
                        <a:rPr lang="en-GB" sz="2400" dirty="0">
                          <a:solidFill>
                            <a:srgbClr val="0F1449"/>
                          </a:solidFill>
                          <a:effectLst/>
                        </a:rPr>
                        <a:t>Fail (marginal)</a:t>
                      </a:r>
                      <a:endParaRPr lang="en-US" sz="2400" dirty="0">
                        <a:solidFill>
                          <a:srgbClr val="0F1449"/>
                        </a:solidFill>
                        <a:effectLst/>
                        <a:latin typeface="Calibri" panose="020F0502020204030204" pitchFamily="34" charset="0"/>
                        <a:ea typeface="Times New Roman" panose="02020603050405020304" pitchFamily="18" charset="0"/>
                        <a:cs typeface="Calibri" panose="020F0502020204030204" pitchFamily="34" charset="0"/>
                      </a:endParaRPr>
                    </a:p>
                  </a:txBody>
                  <a:tcPr marL="68580" marR="68580" marT="0" marB="0"/>
                </a:tc>
                <a:extLst>
                  <a:ext uri="{0D108BD9-81ED-4DB2-BD59-A6C34878D82A}">
                    <a16:rowId xmlns:a16="http://schemas.microsoft.com/office/drawing/2014/main" val="2817424803"/>
                  </a:ext>
                </a:extLst>
              </a:tr>
              <a:tr h="377265">
                <a:tc>
                  <a:txBody>
                    <a:bodyPr/>
                    <a:lstStyle/>
                    <a:p>
                      <a:pPr marL="0" marR="0" algn="just">
                        <a:spcBef>
                          <a:spcPts val="0"/>
                        </a:spcBef>
                        <a:spcAft>
                          <a:spcPts val="0"/>
                        </a:spcAft>
                      </a:pPr>
                      <a:r>
                        <a:rPr lang="en-GB" sz="2400">
                          <a:solidFill>
                            <a:srgbClr val="0F1449"/>
                          </a:solidFill>
                          <a:effectLst/>
                        </a:rPr>
                        <a:t>30-39</a:t>
                      </a:r>
                      <a:endParaRPr lang="en-US" sz="2400">
                        <a:solidFill>
                          <a:srgbClr val="0F1449"/>
                        </a:solidFill>
                        <a:effectLst/>
                        <a:latin typeface="Calibri" panose="020F0502020204030204" pitchFamily="34" charset="0"/>
                        <a:ea typeface="Times New Roman" panose="02020603050405020304" pitchFamily="18" charset="0"/>
                        <a:cs typeface="Calibri" panose="020F0502020204030204" pitchFamily="34" charset="0"/>
                      </a:endParaRPr>
                    </a:p>
                  </a:txBody>
                  <a:tcPr marL="68580" marR="68580" marT="0" marB="0"/>
                </a:tc>
                <a:tc>
                  <a:txBody>
                    <a:bodyPr/>
                    <a:lstStyle/>
                    <a:p>
                      <a:pPr marL="0" marR="0" algn="just">
                        <a:spcBef>
                          <a:spcPts val="0"/>
                        </a:spcBef>
                        <a:spcAft>
                          <a:spcPts val="0"/>
                        </a:spcAft>
                      </a:pPr>
                      <a:r>
                        <a:rPr lang="en-GB" sz="2400">
                          <a:solidFill>
                            <a:srgbClr val="0F1449"/>
                          </a:solidFill>
                          <a:effectLst/>
                        </a:rPr>
                        <a:t>F+</a:t>
                      </a:r>
                      <a:endParaRPr lang="en-US" sz="2400">
                        <a:solidFill>
                          <a:srgbClr val="0F1449"/>
                        </a:solidFill>
                        <a:effectLst/>
                        <a:latin typeface="Calibri" panose="020F0502020204030204" pitchFamily="34" charset="0"/>
                        <a:ea typeface="Times New Roman" panose="02020603050405020304" pitchFamily="18" charset="0"/>
                        <a:cs typeface="Calibri" panose="020F0502020204030204" pitchFamily="34" charset="0"/>
                      </a:endParaRPr>
                    </a:p>
                  </a:txBody>
                  <a:tcPr marL="68580" marR="68580" marT="0" marB="0"/>
                </a:tc>
                <a:tc>
                  <a:txBody>
                    <a:bodyPr/>
                    <a:lstStyle/>
                    <a:p>
                      <a:pPr marL="0" marR="0" algn="just">
                        <a:spcBef>
                          <a:spcPts val="0"/>
                        </a:spcBef>
                        <a:spcAft>
                          <a:spcPts val="0"/>
                        </a:spcAft>
                      </a:pPr>
                      <a:r>
                        <a:rPr lang="en-GB" sz="2400">
                          <a:solidFill>
                            <a:srgbClr val="0F1449"/>
                          </a:solidFill>
                          <a:effectLst/>
                        </a:rPr>
                        <a:t>1.3</a:t>
                      </a:r>
                      <a:endParaRPr lang="en-US" sz="2400">
                        <a:solidFill>
                          <a:srgbClr val="0F1449"/>
                        </a:solidFill>
                        <a:effectLst/>
                        <a:latin typeface="Calibri" panose="020F0502020204030204" pitchFamily="34" charset="0"/>
                        <a:ea typeface="Times New Roman" panose="02020603050405020304" pitchFamily="18" charset="0"/>
                        <a:cs typeface="Calibri" panose="020F0502020204030204" pitchFamily="34" charset="0"/>
                      </a:endParaRPr>
                    </a:p>
                  </a:txBody>
                  <a:tcPr marL="68580" marR="68580" marT="0" marB="0"/>
                </a:tc>
                <a:tc>
                  <a:txBody>
                    <a:bodyPr/>
                    <a:lstStyle/>
                    <a:p>
                      <a:pPr marL="0" marR="0" algn="just">
                        <a:spcBef>
                          <a:spcPts val="0"/>
                        </a:spcBef>
                        <a:spcAft>
                          <a:spcPts val="0"/>
                        </a:spcAft>
                      </a:pPr>
                      <a:r>
                        <a:rPr lang="en-GB" sz="2400" dirty="0">
                          <a:solidFill>
                            <a:srgbClr val="0F1449"/>
                          </a:solidFill>
                          <a:effectLst/>
                        </a:rPr>
                        <a:t>Fail</a:t>
                      </a:r>
                      <a:endParaRPr lang="en-US" sz="2400" dirty="0">
                        <a:solidFill>
                          <a:srgbClr val="0F1449"/>
                        </a:solidFill>
                        <a:effectLst/>
                        <a:latin typeface="Calibri" panose="020F0502020204030204" pitchFamily="34" charset="0"/>
                        <a:ea typeface="Times New Roman" panose="02020603050405020304" pitchFamily="18" charset="0"/>
                        <a:cs typeface="Calibri" panose="020F0502020204030204" pitchFamily="34" charset="0"/>
                      </a:endParaRPr>
                    </a:p>
                  </a:txBody>
                  <a:tcPr marL="68580" marR="68580" marT="0" marB="0"/>
                </a:tc>
                <a:extLst>
                  <a:ext uri="{0D108BD9-81ED-4DB2-BD59-A6C34878D82A}">
                    <a16:rowId xmlns:a16="http://schemas.microsoft.com/office/drawing/2014/main" val="1367875751"/>
                  </a:ext>
                </a:extLst>
              </a:tr>
              <a:tr h="377265">
                <a:tc>
                  <a:txBody>
                    <a:bodyPr/>
                    <a:lstStyle/>
                    <a:p>
                      <a:pPr marL="0" marR="0" algn="just">
                        <a:spcBef>
                          <a:spcPts val="0"/>
                        </a:spcBef>
                        <a:spcAft>
                          <a:spcPts val="0"/>
                        </a:spcAft>
                      </a:pPr>
                      <a:r>
                        <a:rPr lang="en-GB" sz="2400">
                          <a:solidFill>
                            <a:srgbClr val="0F1449"/>
                          </a:solidFill>
                          <a:effectLst/>
                        </a:rPr>
                        <a:t>20-29</a:t>
                      </a:r>
                      <a:endParaRPr lang="en-US" sz="2400">
                        <a:solidFill>
                          <a:srgbClr val="0F1449"/>
                        </a:solidFill>
                        <a:effectLst/>
                        <a:latin typeface="Calibri" panose="020F0502020204030204" pitchFamily="34" charset="0"/>
                        <a:ea typeface="Times New Roman" panose="02020603050405020304" pitchFamily="18" charset="0"/>
                        <a:cs typeface="Calibri" panose="020F0502020204030204" pitchFamily="34" charset="0"/>
                      </a:endParaRPr>
                    </a:p>
                  </a:txBody>
                  <a:tcPr marL="68580" marR="68580" marT="0" marB="0"/>
                </a:tc>
                <a:tc>
                  <a:txBody>
                    <a:bodyPr/>
                    <a:lstStyle/>
                    <a:p>
                      <a:pPr marL="0" marR="0" algn="just">
                        <a:spcBef>
                          <a:spcPts val="0"/>
                        </a:spcBef>
                        <a:spcAft>
                          <a:spcPts val="0"/>
                        </a:spcAft>
                      </a:pPr>
                      <a:r>
                        <a:rPr lang="en-GB" sz="2400">
                          <a:solidFill>
                            <a:srgbClr val="0F1449"/>
                          </a:solidFill>
                          <a:effectLst/>
                        </a:rPr>
                        <a:t>F</a:t>
                      </a:r>
                      <a:endParaRPr lang="en-US" sz="2400">
                        <a:solidFill>
                          <a:srgbClr val="0F1449"/>
                        </a:solidFill>
                        <a:effectLst/>
                        <a:latin typeface="Calibri" panose="020F0502020204030204" pitchFamily="34" charset="0"/>
                        <a:ea typeface="Times New Roman" panose="02020603050405020304" pitchFamily="18" charset="0"/>
                        <a:cs typeface="Calibri" panose="020F0502020204030204" pitchFamily="34" charset="0"/>
                      </a:endParaRPr>
                    </a:p>
                  </a:txBody>
                  <a:tcPr marL="68580" marR="68580" marT="0" marB="0"/>
                </a:tc>
                <a:tc>
                  <a:txBody>
                    <a:bodyPr/>
                    <a:lstStyle/>
                    <a:p>
                      <a:pPr marL="0" marR="0" algn="just">
                        <a:spcBef>
                          <a:spcPts val="0"/>
                        </a:spcBef>
                        <a:spcAft>
                          <a:spcPts val="0"/>
                        </a:spcAft>
                      </a:pPr>
                      <a:r>
                        <a:rPr lang="en-GB" sz="2400">
                          <a:solidFill>
                            <a:srgbClr val="0F1449"/>
                          </a:solidFill>
                          <a:effectLst/>
                        </a:rPr>
                        <a:t>1.0</a:t>
                      </a:r>
                      <a:endParaRPr lang="en-US" sz="2400">
                        <a:solidFill>
                          <a:srgbClr val="0F1449"/>
                        </a:solidFill>
                        <a:effectLst/>
                        <a:latin typeface="Calibri" panose="020F0502020204030204" pitchFamily="34" charset="0"/>
                        <a:ea typeface="Times New Roman" panose="02020603050405020304" pitchFamily="18" charset="0"/>
                        <a:cs typeface="Calibri" panose="020F0502020204030204" pitchFamily="34" charset="0"/>
                      </a:endParaRPr>
                    </a:p>
                  </a:txBody>
                  <a:tcPr marL="68580" marR="68580" marT="0" marB="0"/>
                </a:tc>
                <a:tc>
                  <a:txBody>
                    <a:bodyPr/>
                    <a:lstStyle/>
                    <a:p>
                      <a:pPr marL="0" marR="0" algn="just">
                        <a:spcBef>
                          <a:spcPts val="0"/>
                        </a:spcBef>
                        <a:spcAft>
                          <a:spcPts val="0"/>
                        </a:spcAft>
                      </a:pPr>
                      <a:r>
                        <a:rPr lang="en-GB" sz="2400" dirty="0">
                          <a:solidFill>
                            <a:srgbClr val="0F1449"/>
                          </a:solidFill>
                          <a:effectLst/>
                        </a:rPr>
                        <a:t>Fail</a:t>
                      </a:r>
                      <a:endParaRPr lang="en-US" sz="2400" dirty="0">
                        <a:solidFill>
                          <a:srgbClr val="0F1449"/>
                        </a:solidFill>
                        <a:effectLst/>
                        <a:latin typeface="Calibri" panose="020F0502020204030204" pitchFamily="34" charset="0"/>
                        <a:ea typeface="Times New Roman" panose="02020603050405020304" pitchFamily="18" charset="0"/>
                        <a:cs typeface="Calibri" panose="020F0502020204030204" pitchFamily="34" charset="0"/>
                      </a:endParaRPr>
                    </a:p>
                  </a:txBody>
                  <a:tcPr marL="68580" marR="68580" marT="0" marB="0"/>
                </a:tc>
                <a:extLst>
                  <a:ext uri="{0D108BD9-81ED-4DB2-BD59-A6C34878D82A}">
                    <a16:rowId xmlns:a16="http://schemas.microsoft.com/office/drawing/2014/main" val="1289522490"/>
                  </a:ext>
                </a:extLst>
              </a:tr>
              <a:tr h="377265">
                <a:tc>
                  <a:txBody>
                    <a:bodyPr/>
                    <a:lstStyle/>
                    <a:p>
                      <a:pPr marL="0" marR="0" algn="just">
                        <a:spcBef>
                          <a:spcPts val="0"/>
                        </a:spcBef>
                        <a:spcAft>
                          <a:spcPts val="0"/>
                        </a:spcAft>
                      </a:pPr>
                      <a:r>
                        <a:rPr lang="en-GB" sz="2400" dirty="0">
                          <a:solidFill>
                            <a:srgbClr val="0F1449"/>
                          </a:solidFill>
                          <a:effectLst/>
                        </a:rPr>
                        <a:t>0-19</a:t>
                      </a:r>
                      <a:endParaRPr lang="en-US" sz="2400" dirty="0">
                        <a:solidFill>
                          <a:srgbClr val="0F1449"/>
                        </a:solidFill>
                        <a:effectLst/>
                        <a:latin typeface="Calibri" panose="020F0502020204030204" pitchFamily="34" charset="0"/>
                        <a:ea typeface="Times New Roman" panose="02020603050405020304" pitchFamily="18" charset="0"/>
                        <a:cs typeface="Calibri" panose="020F0502020204030204" pitchFamily="34" charset="0"/>
                      </a:endParaRPr>
                    </a:p>
                  </a:txBody>
                  <a:tcPr marL="68580" marR="68580" marT="0" marB="0"/>
                </a:tc>
                <a:tc>
                  <a:txBody>
                    <a:bodyPr/>
                    <a:lstStyle/>
                    <a:p>
                      <a:pPr marL="0" marR="0" algn="just">
                        <a:spcBef>
                          <a:spcPts val="0"/>
                        </a:spcBef>
                        <a:spcAft>
                          <a:spcPts val="0"/>
                        </a:spcAft>
                      </a:pPr>
                      <a:r>
                        <a:rPr lang="en-GB" sz="2400">
                          <a:solidFill>
                            <a:srgbClr val="0F1449"/>
                          </a:solidFill>
                          <a:effectLst/>
                        </a:rPr>
                        <a:t>F-</a:t>
                      </a:r>
                      <a:endParaRPr lang="en-US" sz="2400">
                        <a:solidFill>
                          <a:srgbClr val="0F1449"/>
                        </a:solidFill>
                        <a:effectLst/>
                        <a:latin typeface="Calibri" panose="020F0502020204030204" pitchFamily="34" charset="0"/>
                        <a:ea typeface="Times New Roman" panose="02020603050405020304" pitchFamily="18" charset="0"/>
                        <a:cs typeface="Calibri" panose="020F0502020204030204" pitchFamily="34" charset="0"/>
                      </a:endParaRPr>
                    </a:p>
                  </a:txBody>
                  <a:tcPr marL="68580" marR="68580" marT="0" marB="0"/>
                </a:tc>
                <a:tc>
                  <a:txBody>
                    <a:bodyPr/>
                    <a:lstStyle/>
                    <a:p>
                      <a:pPr marL="0" marR="0" algn="just">
                        <a:spcBef>
                          <a:spcPts val="0"/>
                        </a:spcBef>
                        <a:spcAft>
                          <a:spcPts val="0"/>
                        </a:spcAft>
                      </a:pPr>
                      <a:r>
                        <a:rPr lang="en-GB" sz="2400">
                          <a:solidFill>
                            <a:srgbClr val="0F1449"/>
                          </a:solidFill>
                          <a:effectLst/>
                        </a:rPr>
                        <a:t>0</a:t>
                      </a:r>
                      <a:endParaRPr lang="en-US" sz="2400">
                        <a:solidFill>
                          <a:srgbClr val="0F1449"/>
                        </a:solidFill>
                        <a:effectLst/>
                        <a:latin typeface="Calibri" panose="020F0502020204030204" pitchFamily="34" charset="0"/>
                        <a:ea typeface="Times New Roman" panose="02020603050405020304" pitchFamily="18" charset="0"/>
                        <a:cs typeface="Calibri" panose="020F0502020204030204" pitchFamily="34" charset="0"/>
                      </a:endParaRPr>
                    </a:p>
                  </a:txBody>
                  <a:tcPr marL="68580" marR="68580" marT="0" marB="0"/>
                </a:tc>
                <a:tc>
                  <a:txBody>
                    <a:bodyPr/>
                    <a:lstStyle/>
                    <a:p>
                      <a:pPr marL="0" marR="0" algn="just">
                        <a:spcBef>
                          <a:spcPts val="0"/>
                        </a:spcBef>
                        <a:spcAft>
                          <a:spcPts val="0"/>
                        </a:spcAft>
                      </a:pPr>
                      <a:r>
                        <a:rPr lang="en-GB" sz="2400" dirty="0">
                          <a:solidFill>
                            <a:srgbClr val="0F1449"/>
                          </a:solidFill>
                          <a:effectLst/>
                        </a:rPr>
                        <a:t>Fail</a:t>
                      </a:r>
                      <a:endParaRPr lang="en-US" sz="2400" dirty="0">
                        <a:solidFill>
                          <a:srgbClr val="0F1449"/>
                        </a:solidFill>
                        <a:effectLst/>
                        <a:latin typeface="Calibri" panose="020F0502020204030204" pitchFamily="34" charset="0"/>
                        <a:ea typeface="Times New Roman" panose="02020603050405020304" pitchFamily="18" charset="0"/>
                        <a:cs typeface="Calibri" panose="020F0502020204030204" pitchFamily="34" charset="0"/>
                      </a:endParaRPr>
                    </a:p>
                  </a:txBody>
                  <a:tcPr marL="68580" marR="68580" marT="0" marB="0"/>
                </a:tc>
                <a:extLst>
                  <a:ext uri="{0D108BD9-81ED-4DB2-BD59-A6C34878D82A}">
                    <a16:rowId xmlns:a16="http://schemas.microsoft.com/office/drawing/2014/main" val="119907103"/>
                  </a:ext>
                </a:extLst>
              </a:tr>
            </a:tbl>
          </a:graphicData>
        </a:graphic>
      </p:graphicFrame>
    </p:spTree>
    <p:extLst>
      <p:ext uri="{BB962C8B-B14F-4D97-AF65-F5344CB8AC3E}">
        <p14:creationId xmlns:p14="http://schemas.microsoft.com/office/powerpoint/2010/main" val="4523210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45812B2-4BD9-D8FA-52DB-51D615F2EDA6}"/>
              </a:ext>
            </a:extLst>
          </p:cNvPr>
          <p:cNvSpPr>
            <a:spLocks noGrp="1"/>
          </p:cNvSpPr>
          <p:nvPr>
            <p:ph type="body" idx="1"/>
          </p:nvPr>
        </p:nvSpPr>
        <p:spPr/>
        <p:txBody>
          <a:bodyPr/>
          <a:lstStyle/>
          <a:p>
            <a:r>
              <a:rPr lang="en-US" dirty="0"/>
              <a:t>Course Materials available in Moodle</a:t>
            </a:r>
          </a:p>
        </p:txBody>
      </p:sp>
      <p:sp>
        <p:nvSpPr>
          <p:cNvPr id="4" name="Content Placeholder 3">
            <a:extLst>
              <a:ext uri="{FF2B5EF4-FFF2-40B4-BE49-F238E27FC236}">
                <a16:creationId xmlns:a16="http://schemas.microsoft.com/office/drawing/2014/main" id="{B117D545-5CE3-5F91-4C35-C33DFAF51C03}"/>
              </a:ext>
            </a:extLst>
          </p:cNvPr>
          <p:cNvSpPr>
            <a:spLocks noGrp="1"/>
          </p:cNvSpPr>
          <p:nvPr>
            <p:ph sz="half" idx="2"/>
          </p:nvPr>
        </p:nvSpPr>
        <p:spPr/>
        <p:txBody>
          <a:bodyPr/>
          <a:lstStyle/>
          <a:p>
            <a:r>
              <a:rPr lang="en-MY" dirty="0"/>
              <a:t>Module handbook</a:t>
            </a:r>
          </a:p>
          <a:p>
            <a:r>
              <a:rPr lang="en-MY" dirty="0"/>
              <a:t>Module descriptor</a:t>
            </a:r>
          </a:p>
          <a:p>
            <a:r>
              <a:rPr lang="en-MY" dirty="0"/>
              <a:t>Lecture slides</a:t>
            </a:r>
          </a:p>
          <a:p>
            <a:r>
              <a:rPr lang="en-MY" dirty="0"/>
              <a:t>Tutorial/Lab materials</a:t>
            </a:r>
          </a:p>
        </p:txBody>
      </p:sp>
      <p:sp>
        <p:nvSpPr>
          <p:cNvPr id="5" name="Text Placeholder 4">
            <a:extLst>
              <a:ext uri="{FF2B5EF4-FFF2-40B4-BE49-F238E27FC236}">
                <a16:creationId xmlns:a16="http://schemas.microsoft.com/office/drawing/2014/main" id="{529A5438-F85D-E517-C373-8E30E2854E2D}"/>
              </a:ext>
            </a:extLst>
          </p:cNvPr>
          <p:cNvSpPr>
            <a:spLocks noGrp="1"/>
          </p:cNvSpPr>
          <p:nvPr>
            <p:ph type="body" sz="quarter" idx="3"/>
          </p:nvPr>
        </p:nvSpPr>
        <p:spPr/>
        <p:txBody>
          <a:bodyPr/>
          <a:lstStyle/>
          <a:p>
            <a:r>
              <a:rPr lang="en-US" dirty="0"/>
              <a:t>Essential and Further Readings</a:t>
            </a:r>
          </a:p>
        </p:txBody>
      </p:sp>
      <p:sp>
        <p:nvSpPr>
          <p:cNvPr id="6" name="Content Placeholder 5">
            <a:extLst>
              <a:ext uri="{FF2B5EF4-FFF2-40B4-BE49-F238E27FC236}">
                <a16:creationId xmlns:a16="http://schemas.microsoft.com/office/drawing/2014/main" id="{66B50F36-A760-E911-4C8A-D2C7FADDE950}"/>
              </a:ext>
            </a:extLst>
          </p:cNvPr>
          <p:cNvSpPr>
            <a:spLocks noGrp="1"/>
          </p:cNvSpPr>
          <p:nvPr>
            <p:ph sz="quarter" idx="4"/>
          </p:nvPr>
        </p:nvSpPr>
        <p:spPr/>
        <p:txBody>
          <a:bodyPr/>
          <a:lstStyle/>
          <a:p>
            <a:r>
              <a:rPr lang="en-MY" sz="2000" dirty="0" err="1"/>
              <a:t>Blokdyk</a:t>
            </a:r>
            <a:r>
              <a:rPr lang="en-MY" sz="2000" dirty="0"/>
              <a:t>, G. (2021). Systems Analysis and Design A Complete Guide - 2020 Edition. 5STARCooks. ISBN: 1867348993</a:t>
            </a:r>
          </a:p>
          <a:p>
            <a:r>
              <a:rPr lang="en-MY" sz="2000" dirty="0"/>
              <a:t>Dennis, A., Wixom, B., </a:t>
            </a:r>
            <a:r>
              <a:rPr lang="en-MY" sz="2000" dirty="0" err="1"/>
              <a:t>Tegarden</a:t>
            </a:r>
            <a:r>
              <a:rPr lang="en-MY" sz="2000" dirty="0"/>
              <a:t>, D. (2020). Systems Analysis and Design: An Object-Oriented Approach with UML. 6th ed. Wiley. ISBN: 111955991X</a:t>
            </a:r>
          </a:p>
          <a:p>
            <a:r>
              <a:rPr lang="en-MY" sz="2000" dirty="0" err="1"/>
              <a:t>Blokdyk</a:t>
            </a:r>
            <a:r>
              <a:rPr lang="en-MY" sz="2000" dirty="0"/>
              <a:t>, G. (2021). Systems Development Lifecycle A Complete Guide - 2020 Edition. 5STARCooks. ISBN: 9780655927563</a:t>
            </a:r>
          </a:p>
          <a:p>
            <a:pPr marL="0" indent="0">
              <a:buNone/>
            </a:pPr>
            <a:r>
              <a:rPr lang="en-US" sz="2000" dirty="0"/>
              <a:t>*Further readings will be assigned from time to time.</a:t>
            </a:r>
          </a:p>
        </p:txBody>
      </p:sp>
      <p:sp>
        <p:nvSpPr>
          <p:cNvPr id="2" name="Title 1">
            <a:extLst>
              <a:ext uri="{FF2B5EF4-FFF2-40B4-BE49-F238E27FC236}">
                <a16:creationId xmlns:a16="http://schemas.microsoft.com/office/drawing/2014/main" id="{0D10C90F-9B67-4B4C-BA92-8ED1ACF50DAC}"/>
              </a:ext>
            </a:extLst>
          </p:cNvPr>
          <p:cNvSpPr>
            <a:spLocks noGrp="1"/>
          </p:cNvSpPr>
          <p:nvPr>
            <p:ph type="title"/>
          </p:nvPr>
        </p:nvSpPr>
        <p:spPr/>
        <p:txBody>
          <a:bodyPr/>
          <a:lstStyle/>
          <a:p>
            <a:pPr algn="l"/>
            <a:r>
              <a:rPr lang="en-US" dirty="0"/>
              <a:t>Reference Materials</a:t>
            </a:r>
          </a:p>
        </p:txBody>
      </p:sp>
    </p:spTree>
    <p:extLst>
      <p:ext uri="{BB962C8B-B14F-4D97-AF65-F5344CB8AC3E}">
        <p14:creationId xmlns:p14="http://schemas.microsoft.com/office/powerpoint/2010/main" val="39016061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FBD6E5E-F761-447C-ADC8-17B82F9E060E}"/>
              </a:ext>
            </a:extLst>
          </p:cNvPr>
          <p:cNvSpPr>
            <a:spLocks noGrp="1"/>
          </p:cNvSpPr>
          <p:nvPr>
            <p:ph idx="1"/>
          </p:nvPr>
        </p:nvSpPr>
        <p:spPr/>
        <p:txBody>
          <a:bodyPr/>
          <a:lstStyle/>
          <a:p>
            <a:r>
              <a:rPr lang="en-US" sz="2400" dirty="0"/>
              <a:t>You are welcome to discuss your views on this module at any point of time.</a:t>
            </a:r>
          </a:p>
          <a:p>
            <a:r>
              <a:rPr lang="en-US" sz="2400" dirty="0"/>
              <a:t>Do fill in anonymous evaluation questionnaires in the student feedback form. There are two points -  mid and end of the teaching semester. </a:t>
            </a:r>
          </a:p>
          <a:p>
            <a:r>
              <a:rPr lang="en-US" sz="2400" dirty="0"/>
              <a:t>The feedbacks you provide will be constructive for improvement of teaching and module content development.</a:t>
            </a:r>
          </a:p>
        </p:txBody>
      </p:sp>
      <p:sp>
        <p:nvSpPr>
          <p:cNvPr id="3" name="Title 2">
            <a:extLst>
              <a:ext uri="{FF2B5EF4-FFF2-40B4-BE49-F238E27FC236}">
                <a16:creationId xmlns:a16="http://schemas.microsoft.com/office/drawing/2014/main" id="{B315D63E-0216-419B-A9E1-7C74B152BCFA}"/>
              </a:ext>
            </a:extLst>
          </p:cNvPr>
          <p:cNvSpPr>
            <a:spLocks noGrp="1"/>
          </p:cNvSpPr>
          <p:nvPr>
            <p:ph type="title"/>
          </p:nvPr>
        </p:nvSpPr>
        <p:spPr>
          <a:xfrm>
            <a:off x="330200" y="274638"/>
            <a:ext cx="10668000" cy="1143000"/>
          </a:xfrm>
        </p:spPr>
        <p:txBody>
          <a:bodyPr/>
          <a:lstStyle/>
          <a:p>
            <a:r>
              <a:rPr lang="en-US" dirty="0"/>
              <a:t>Your Valuable Feedback</a:t>
            </a:r>
          </a:p>
        </p:txBody>
      </p:sp>
    </p:spTree>
    <p:extLst>
      <p:ext uri="{BB962C8B-B14F-4D97-AF65-F5344CB8AC3E}">
        <p14:creationId xmlns:p14="http://schemas.microsoft.com/office/powerpoint/2010/main" val="37859823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9D94BFC-C94A-42B5-A771-6F8C85AE2CE3}"/>
              </a:ext>
            </a:extLst>
          </p:cNvPr>
          <p:cNvSpPr>
            <a:spLocks noGrp="1"/>
          </p:cNvSpPr>
          <p:nvPr>
            <p:ph idx="1"/>
          </p:nvPr>
        </p:nvSpPr>
        <p:spPr/>
        <p:txBody>
          <a:bodyPr/>
          <a:lstStyle/>
          <a:p>
            <a:r>
              <a:rPr lang="en-US" sz="2400" dirty="0"/>
              <a:t>Lecturer Name: Ms. Vasugi Jayamangalam </a:t>
            </a:r>
          </a:p>
          <a:p>
            <a:r>
              <a:rPr lang="en-US" sz="2400" dirty="0"/>
              <a:t>Email: vasugi.rajoo@apu.edu.my</a:t>
            </a:r>
          </a:p>
          <a:p>
            <a:endParaRPr lang="en-US" sz="2400" dirty="0"/>
          </a:p>
          <a:p>
            <a:pPr marL="0" indent="0">
              <a:buNone/>
            </a:pPr>
            <a:endParaRPr lang="en-US" sz="2400" dirty="0"/>
          </a:p>
        </p:txBody>
      </p:sp>
      <p:sp>
        <p:nvSpPr>
          <p:cNvPr id="2" name="Title 1">
            <a:extLst>
              <a:ext uri="{FF2B5EF4-FFF2-40B4-BE49-F238E27FC236}">
                <a16:creationId xmlns:a16="http://schemas.microsoft.com/office/drawing/2014/main" id="{19DEE900-D747-4A48-99EF-2FAA24007FD5}"/>
              </a:ext>
            </a:extLst>
          </p:cNvPr>
          <p:cNvSpPr>
            <a:spLocks noGrp="1"/>
          </p:cNvSpPr>
          <p:nvPr>
            <p:ph type="title"/>
          </p:nvPr>
        </p:nvSpPr>
        <p:spPr/>
        <p:txBody>
          <a:bodyPr/>
          <a:lstStyle/>
          <a:p>
            <a:pPr algn="l"/>
            <a:r>
              <a:rPr lang="en-US"/>
              <a:t>Lecturer Information</a:t>
            </a:r>
            <a:endParaRPr lang="en-US" dirty="0"/>
          </a:p>
        </p:txBody>
      </p:sp>
    </p:spTree>
    <p:extLst>
      <p:ext uri="{BB962C8B-B14F-4D97-AF65-F5344CB8AC3E}">
        <p14:creationId xmlns:p14="http://schemas.microsoft.com/office/powerpoint/2010/main" val="37888364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753CFC3-32F9-4C01-9B19-9CB8B9C9A7E9}"/>
              </a:ext>
            </a:extLst>
          </p:cNvPr>
          <p:cNvSpPr>
            <a:spLocks noGrp="1"/>
          </p:cNvSpPr>
          <p:nvPr>
            <p:ph idx="1"/>
          </p:nvPr>
        </p:nvSpPr>
        <p:spPr/>
        <p:txBody>
          <a:bodyPr/>
          <a:lstStyle/>
          <a:p>
            <a:r>
              <a:rPr lang="en-US" sz="2400" dirty="0"/>
              <a:t>None</a:t>
            </a:r>
          </a:p>
        </p:txBody>
      </p:sp>
      <p:sp>
        <p:nvSpPr>
          <p:cNvPr id="2" name="Title 1">
            <a:extLst>
              <a:ext uri="{FF2B5EF4-FFF2-40B4-BE49-F238E27FC236}">
                <a16:creationId xmlns:a16="http://schemas.microsoft.com/office/drawing/2014/main" id="{63623CB0-D8E5-4CB9-AB5B-E64641CC2E3A}"/>
              </a:ext>
            </a:extLst>
          </p:cNvPr>
          <p:cNvSpPr>
            <a:spLocks noGrp="1"/>
          </p:cNvSpPr>
          <p:nvPr>
            <p:ph type="title"/>
          </p:nvPr>
        </p:nvSpPr>
        <p:spPr/>
        <p:txBody>
          <a:bodyPr/>
          <a:lstStyle/>
          <a:p>
            <a:pPr algn="l"/>
            <a:r>
              <a:rPr lang="en-US" dirty="0"/>
              <a:t>Pre-Requisites For This Module</a:t>
            </a:r>
          </a:p>
        </p:txBody>
      </p:sp>
    </p:spTree>
    <p:extLst>
      <p:ext uri="{BB962C8B-B14F-4D97-AF65-F5344CB8AC3E}">
        <p14:creationId xmlns:p14="http://schemas.microsoft.com/office/powerpoint/2010/main" val="37036497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8EDA933-0EE1-4626-B66C-66297063844C}"/>
              </a:ext>
            </a:extLst>
          </p:cNvPr>
          <p:cNvSpPr>
            <a:spLocks noGrp="1"/>
          </p:cNvSpPr>
          <p:nvPr>
            <p:ph idx="1"/>
          </p:nvPr>
        </p:nvSpPr>
        <p:spPr/>
        <p:txBody>
          <a:bodyPr/>
          <a:lstStyle/>
          <a:p>
            <a:pPr marL="0" indent="0">
              <a:buNone/>
            </a:pPr>
            <a:r>
              <a:rPr lang="en-US" sz="2400" dirty="0"/>
              <a:t>OBE is education based on producing particular educational outcomes that:</a:t>
            </a:r>
          </a:p>
          <a:p>
            <a:pPr lvl="1">
              <a:buFont typeface="Wingdings" panose="05000000000000000000" pitchFamily="2" charset="2"/>
              <a:buChar char="Ø"/>
            </a:pPr>
            <a:r>
              <a:rPr lang="en-US" sz="2400" dirty="0"/>
              <a:t>Focus on what students can actually do after they are taught.</a:t>
            </a:r>
          </a:p>
          <a:p>
            <a:pPr lvl="1">
              <a:buFont typeface="Wingdings" panose="05000000000000000000" pitchFamily="2" charset="2"/>
              <a:buChar char="Ø"/>
            </a:pPr>
            <a:r>
              <a:rPr lang="en-US" sz="2400" dirty="0"/>
              <a:t>Expect all learners / students to successfully achieve particular (sometimes minimum) level of knowledge and abilities.</a:t>
            </a:r>
          </a:p>
          <a:p>
            <a:endParaRPr lang="en-US" sz="2400" dirty="0"/>
          </a:p>
          <a:p>
            <a:r>
              <a:rPr lang="en-US" sz="2400" dirty="0"/>
              <a:t>It’s NOT what We want to teach.</a:t>
            </a:r>
          </a:p>
          <a:p>
            <a:r>
              <a:rPr lang="en-US" sz="2400" dirty="0"/>
              <a:t>It’s WHAT You should learn.</a:t>
            </a:r>
          </a:p>
        </p:txBody>
      </p:sp>
      <p:sp>
        <p:nvSpPr>
          <p:cNvPr id="2" name="Title 1">
            <a:extLst>
              <a:ext uri="{FF2B5EF4-FFF2-40B4-BE49-F238E27FC236}">
                <a16:creationId xmlns:a16="http://schemas.microsoft.com/office/drawing/2014/main" id="{DB6A2228-0558-4790-81AA-25FD24970F61}"/>
              </a:ext>
            </a:extLst>
          </p:cNvPr>
          <p:cNvSpPr>
            <a:spLocks noGrp="1"/>
          </p:cNvSpPr>
          <p:nvPr>
            <p:ph type="title"/>
          </p:nvPr>
        </p:nvSpPr>
        <p:spPr/>
        <p:txBody>
          <a:bodyPr/>
          <a:lstStyle/>
          <a:p>
            <a:pPr algn="l"/>
            <a:r>
              <a:rPr lang="en-US" dirty="0"/>
              <a:t>Outcomes Based Education</a:t>
            </a:r>
          </a:p>
        </p:txBody>
      </p:sp>
    </p:spTree>
    <p:extLst>
      <p:ext uri="{BB962C8B-B14F-4D97-AF65-F5344CB8AC3E}">
        <p14:creationId xmlns:p14="http://schemas.microsoft.com/office/powerpoint/2010/main" val="37062250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0C1704E-CE54-4FEB-943F-5485AB248B42}"/>
              </a:ext>
            </a:extLst>
          </p:cNvPr>
          <p:cNvSpPr>
            <a:spLocks noGrp="1"/>
          </p:cNvSpPr>
          <p:nvPr>
            <p:ph idx="1"/>
          </p:nvPr>
        </p:nvSpPr>
        <p:spPr>
          <a:xfrm>
            <a:off x="254000" y="1697038"/>
            <a:ext cx="11747500" cy="3579812"/>
          </a:xfrm>
        </p:spPr>
        <p:txBody>
          <a:bodyPr/>
          <a:lstStyle/>
          <a:p>
            <a:pPr algn="just"/>
            <a:r>
              <a:rPr lang="en-US" sz="2400" dirty="0"/>
              <a:t>In the process of software engineering, the increase in business process complexity has led to the need of a series of systematic processes through the use of Information System. Systems Analysis and Design explores on the System Development Life Cycle (SDLC) stages, the people involved and how the systems are tested and implemented. This module will focus on the analysis of case studies and development of solution design using wireframes and prototypes.</a:t>
            </a:r>
          </a:p>
        </p:txBody>
      </p:sp>
      <p:sp>
        <p:nvSpPr>
          <p:cNvPr id="2" name="Title 1">
            <a:extLst>
              <a:ext uri="{FF2B5EF4-FFF2-40B4-BE49-F238E27FC236}">
                <a16:creationId xmlns:a16="http://schemas.microsoft.com/office/drawing/2014/main" id="{28056D3B-6F9C-48A0-AC07-FD34980E1AEA}"/>
              </a:ext>
            </a:extLst>
          </p:cNvPr>
          <p:cNvSpPr>
            <a:spLocks noGrp="1"/>
          </p:cNvSpPr>
          <p:nvPr>
            <p:ph type="title"/>
          </p:nvPr>
        </p:nvSpPr>
        <p:spPr/>
        <p:txBody>
          <a:bodyPr/>
          <a:lstStyle/>
          <a:p>
            <a:pPr algn="l"/>
            <a:r>
              <a:rPr lang="en-US" dirty="0"/>
              <a:t>Aims of this module</a:t>
            </a:r>
          </a:p>
        </p:txBody>
      </p:sp>
    </p:spTree>
    <p:extLst>
      <p:ext uri="{BB962C8B-B14F-4D97-AF65-F5344CB8AC3E}">
        <p14:creationId xmlns:p14="http://schemas.microsoft.com/office/powerpoint/2010/main" val="5892192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6A2228-0558-4790-81AA-25FD24970F61}"/>
              </a:ext>
            </a:extLst>
          </p:cNvPr>
          <p:cNvSpPr>
            <a:spLocks noGrp="1"/>
          </p:cNvSpPr>
          <p:nvPr>
            <p:ph type="title"/>
          </p:nvPr>
        </p:nvSpPr>
        <p:spPr/>
        <p:txBody>
          <a:bodyPr/>
          <a:lstStyle/>
          <a:p>
            <a:pPr algn="l"/>
            <a:r>
              <a:rPr lang="en-US" dirty="0"/>
              <a:t>Module Learning Outcomes</a:t>
            </a:r>
          </a:p>
        </p:txBody>
      </p:sp>
      <p:graphicFrame>
        <p:nvGraphicFramePr>
          <p:cNvPr id="4" name="Table 3">
            <a:extLst>
              <a:ext uri="{FF2B5EF4-FFF2-40B4-BE49-F238E27FC236}">
                <a16:creationId xmlns:a16="http://schemas.microsoft.com/office/drawing/2014/main" id="{B50B3923-C122-4A20-B693-51DC5FC0EBAE}"/>
              </a:ext>
            </a:extLst>
          </p:cNvPr>
          <p:cNvGraphicFramePr>
            <a:graphicFrameLocks noGrp="1"/>
          </p:cNvGraphicFramePr>
          <p:nvPr>
            <p:extLst>
              <p:ext uri="{D42A27DB-BD31-4B8C-83A1-F6EECF244321}">
                <p14:modId xmlns:p14="http://schemas.microsoft.com/office/powerpoint/2010/main" val="2930258101"/>
              </p:ext>
            </p:extLst>
          </p:nvPr>
        </p:nvGraphicFramePr>
        <p:xfrm>
          <a:off x="679179" y="1732755"/>
          <a:ext cx="10457372" cy="3850917"/>
        </p:xfrm>
        <a:graphic>
          <a:graphicData uri="http://schemas.openxmlformats.org/drawingml/2006/table">
            <a:tbl>
              <a:tblPr/>
              <a:tblGrid>
                <a:gridCol w="1071800">
                  <a:extLst>
                    <a:ext uri="{9D8B030D-6E8A-4147-A177-3AD203B41FA5}">
                      <a16:colId xmlns:a16="http://schemas.microsoft.com/office/drawing/2014/main" val="3248417028"/>
                    </a:ext>
                  </a:extLst>
                </a:gridCol>
                <a:gridCol w="6653719">
                  <a:extLst>
                    <a:ext uri="{9D8B030D-6E8A-4147-A177-3AD203B41FA5}">
                      <a16:colId xmlns:a16="http://schemas.microsoft.com/office/drawing/2014/main" val="1289226889"/>
                    </a:ext>
                  </a:extLst>
                </a:gridCol>
                <a:gridCol w="2731853">
                  <a:extLst>
                    <a:ext uri="{9D8B030D-6E8A-4147-A177-3AD203B41FA5}">
                      <a16:colId xmlns:a16="http://schemas.microsoft.com/office/drawing/2014/main" val="2795764918"/>
                    </a:ext>
                  </a:extLst>
                </a:gridCol>
              </a:tblGrid>
              <a:tr h="641820">
                <a:tc>
                  <a:txBody>
                    <a:bodyPr/>
                    <a:lstStyle/>
                    <a:p>
                      <a:pPr algn="ctr" fontAlgn="base"/>
                      <a:r>
                        <a:rPr lang="en-US" sz="2400" b="1" i="0">
                          <a:solidFill>
                            <a:srgbClr val="082F50"/>
                          </a:solidFill>
                          <a:effectLst/>
                          <a:latin typeface="PT Sans" panose="020B0503020203020204" pitchFamily="34" charset="0"/>
                        </a:rPr>
                        <a:t>CLO​</a:t>
                      </a:r>
                      <a:endParaRPr lang="en-US" sz="2400" b="1" i="0">
                        <a:solidFill>
                          <a:srgbClr val="082F50"/>
                        </a:solidFill>
                        <a:effectLst/>
                        <a:latin typeface="Segoe UI" panose="020B0502040204020203" pitchFamily="34" charset="0"/>
                      </a:endParaRPr>
                    </a:p>
                  </a:txBody>
                  <a:tcPr>
                    <a:lnL w="6350" cap="flat" cmpd="sng" algn="ctr">
                      <a:solidFill>
                        <a:srgbClr val="00B0F0"/>
                      </a:solidFill>
                      <a:prstDash val="solid"/>
                      <a:round/>
                      <a:headEnd type="none" w="med" len="med"/>
                      <a:tailEnd type="none" w="med" len="med"/>
                    </a:lnL>
                    <a:lnR w="6350" cap="flat" cmpd="sng" algn="ctr">
                      <a:solidFill>
                        <a:srgbClr val="00B0F0"/>
                      </a:solidFill>
                      <a:prstDash val="solid"/>
                      <a:round/>
                      <a:headEnd type="none" w="med" len="med"/>
                      <a:tailEnd type="none" w="med" len="med"/>
                    </a:lnR>
                    <a:lnT w="6350" cap="flat" cmpd="sng" algn="ctr">
                      <a:solidFill>
                        <a:srgbClr val="00B0F0"/>
                      </a:solidFill>
                      <a:prstDash val="solid"/>
                      <a:round/>
                      <a:headEnd type="none" w="med" len="med"/>
                      <a:tailEnd type="none" w="med" len="med"/>
                    </a:lnT>
                    <a:lnB w="6350" cap="flat" cmpd="sng" algn="ctr">
                      <a:solidFill>
                        <a:srgbClr val="00B0F0"/>
                      </a:solidFill>
                      <a:prstDash val="solid"/>
                      <a:round/>
                      <a:headEnd type="none" w="med" len="med"/>
                      <a:tailEnd type="none" w="med" len="med"/>
                    </a:lnB>
                    <a:solidFill>
                      <a:srgbClr val="E7F2FC"/>
                    </a:solidFill>
                  </a:tcPr>
                </a:tc>
                <a:tc>
                  <a:txBody>
                    <a:bodyPr/>
                    <a:lstStyle/>
                    <a:p>
                      <a:pPr algn="ctr" fontAlgn="base"/>
                      <a:r>
                        <a:rPr lang="en-US" sz="2400" b="1" i="0" dirty="0">
                          <a:solidFill>
                            <a:srgbClr val="082F50"/>
                          </a:solidFill>
                          <a:effectLst/>
                          <a:latin typeface="PT Sans" panose="020B0503020203020204" pitchFamily="34" charset="0"/>
                        </a:rPr>
                        <a:t>Learning Outcomes​</a:t>
                      </a:r>
                      <a:endParaRPr lang="en-US" sz="2400" b="1" i="0" dirty="0">
                        <a:solidFill>
                          <a:srgbClr val="082F50"/>
                        </a:solidFill>
                        <a:effectLst/>
                        <a:latin typeface="Segoe UI" panose="020B0502040204020203" pitchFamily="34" charset="0"/>
                      </a:endParaRPr>
                    </a:p>
                  </a:txBody>
                  <a:tcPr>
                    <a:lnL w="6350" cap="flat" cmpd="sng" algn="ctr">
                      <a:solidFill>
                        <a:srgbClr val="00B0F0"/>
                      </a:solidFill>
                      <a:prstDash val="solid"/>
                      <a:round/>
                      <a:headEnd type="none" w="med" len="med"/>
                      <a:tailEnd type="none" w="med" len="med"/>
                    </a:lnL>
                    <a:lnR w="6350" cap="flat" cmpd="sng" algn="ctr">
                      <a:solidFill>
                        <a:srgbClr val="00B0F0"/>
                      </a:solidFill>
                      <a:prstDash val="solid"/>
                      <a:round/>
                      <a:headEnd type="none" w="med" len="med"/>
                      <a:tailEnd type="none" w="med" len="med"/>
                    </a:lnR>
                    <a:lnT w="6350" cap="flat" cmpd="sng" algn="ctr">
                      <a:solidFill>
                        <a:srgbClr val="00B0F0"/>
                      </a:solidFill>
                      <a:prstDash val="solid"/>
                      <a:round/>
                      <a:headEnd type="none" w="med" len="med"/>
                      <a:tailEnd type="none" w="med" len="med"/>
                    </a:lnT>
                    <a:lnB w="6350" cap="flat" cmpd="sng" algn="ctr">
                      <a:solidFill>
                        <a:srgbClr val="00B0F0"/>
                      </a:solidFill>
                      <a:prstDash val="solid"/>
                      <a:round/>
                      <a:headEnd type="none" w="med" len="med"/>
                      <a:tailEnd type="none" w="med" len="med"/>
                    </a:lnB>
                    <a:solidFill>
                      <a:srgbClr val="E7F2FC"/>
                    </a:solidFill>
                  </a:tcPr>
                </a:tc>
                <a:tc>
                  <a:txBody>
                    <a:bodyPr/>
                    <a:lstStyle/>
                    <a:p>
                      <a:pPr algn="ctr" fontAlgn="base"/>
                      <a:r>
                        <a:rPr lang="en-US" sz="2400" b="1" i="0" dirty="0">
                          <a:solidFill>
                            <a:srgbClr val="082F50"/>
                          </a:solidFill>
                          <a:effectLst/>
                          <a:latin typeface="PT Sans" panose="020B0503020203020204" pitchFamily="34" charset="0"/>
                        </a:rPr>
                        <a:t>Assessment​</a:t>
                      </a:r>
                      <a:endParaRPr lang="en-US" sz="2400" b="1" i="0" dirty="0">
                        <a:solidFill>
                          <a:srgbClr val="082F50"/>
                        </a:solidFill>
                        <a:effectLst/>
                        <a:latin typeface="Segoe UI" panose="020B0502040204020203" pitchFamily="34" charset="0"/>
                      </a:endParaRPr>
                    </a:p>
                  </a:txBody>
                  <a:tcPr>
                    <a:lnL w="6350" cap="flat" cmpd="sng" algn="ctr">
                      <a:solidFill>
                        <a:srgbClr val="00B0F0"/>
                      </a:solidFill>
                      <a:prstDash val="solid"/>
                      <a:round/>
                      <a:headEnd type="none" w="med" len="med"/>
                      <a:tailEnd type="none" w="med" len="med"/>
                    </a:lnL>
                    <a:lnR w="6350" cap="flat" cmpd="sng" algn="ctr">
                      <a:solidFill>
                        <a:srgbClr val="00B0F0"/>
                      </a:solidFill>
                      <a:prstDash val="solid"/>
                      <a:round/>
                      <a:headEnd type="none" w="med" len="med"/>
                      <a:tailEnd type="none" w="med" len="med"/>
                    </a:lnR>
                    <a:lnT w="6350" cap="flat" cmpd="sng" algn="ctr">
                      <a:solidFill>
                        <a:srgbClr val="00B0F0"/>
                      </a:solidFill>
                      <a:prstDash val="solid"/>
                      <a:round/>
                      <a:headEnd type="none" w="med" len="med"/>
                      <a:tailEnd type="none" w="med" len="med"/>
                    </a:lnT>
                    <a:lnB w="6350" cap="flat" cmpd="sng" algn="ctr">
                      <a:solidFill>
                        <a:srgbClr val="00B0F0"/>
                      </a:solidFill>
                      <a:prstDash val="solid"/>
                      <a:round/>
                      <a:headEnd type="none" w="med" len="med"/>
                      <a:tailEnd type="none" w="med" len="med"/>
                    </a:lnB>
                    <a:solidFill>
                      <a:srgbClr val="E7F2FC"/>
                    </a:solidFill>
                  </a:tcPr>
                </a:tc>
                <a:extLst>
                  <a:ext uri="{0D108BD9-81ED-4DB2-BD59-A6C34878D82A}">
                    <a16:rowId xmlns:a16="http://schemas.microsoft.com/office/drawing/2014/main" val="1391028749"/>
                  </a:ext>
                </a:extLst>
              </a:tr>
              <a:tr h="1069699">
                <a:tc>
                  <a:txBody>
                    <a:bodyPr/>
                    <a:lstStyle/>
                    <a:p>
                      <a:pPr algn="ctr" fontAlgn="base"/>
                      <a:r>
                        <a:rPr lang="en-US" sz="2400" b="0" i="0">
                          <a:solidFill>
                            <a:srgbClr val="082F50"/>
                          </a:solidFill>
                          <a:effectLst/>
                          <a:latin typeface="PT Sans" panose="020B0503020203020204" pitchFamily="34" charset="0"/>
                        </a:rPr>
                        <a:t>1​</a:t>
                      </a:r>
                      <a:endParaRPr lang="en-US" sz="2400" b="0" i="0">
                        <a:solidFill>
                          <a:srgbClr val="082F50"/>
                        </a:solidFill>
                        <a:effectLst/>
                        <a:latin typeface="Segoe UI" panose="020B0502040204020203" pitchFamily="34" charset="0"/>
                      </a:endParaRPr>
                    </a:p>
                  </a:txBody>
                  <a:tcPr>
                    <a:lnL w="6350" cap="flat" cmpd="sng" algn="ctr">
                      <a:solidFill>
                        <a:srgbClr val="00B0F0"/>
                      </a:solidFill>
                      <a:prstDash val="solid"/>
                      <a:round/>
                      <a:headEnd type="none" w="med" len="med"/>
                      <a:tailEnd type="none" w="med" len="med"/>
                    </a:lnL>
                    <a:lnR w="6350" cap="flat" cmpd="sng" algn="ctr">
                      <a:solidFill>
                        <a:srgbClr val="00B0F0"/>
                      </a:solidFill>
                      <a:prstDash val="solid"/>
                      <a:round/>
                      <a:headEnd type="none" w="med" len="med"/>
                      <a:tailEnd type="none" w="med" len="med"/>
                    </a:lnR>
                    <a:lnT w="6350" cap="flat" cmpd="sng" algn="ctr">
                      <a:solidFill>
                        <a:srgbClr val="00B0F0"/>
                      </a:solidFill>
                      <a:prstDash val="solid"/>
                      <a:round/>
                      <a:headEnd type="none" w="med" len="med"/>
                      <a:tailEnd type="none" w="med" len="med"/>
                    </a:lnT>
                    <a:lnB w="6350" cap="flat" cmpd="sng" algn="ctr">
                      <a:solidFill>
                        <a:srgbClr val="00B0F0"/>
                      </a:solidFill>
                      <a:prstDash val="solid"/>
                      <a:round/>
                      <a:headEnd type="none" w="med" len="med"/>
                      <a:tailEnd type="none" w="med" len="med"/>
                    </a:lnB>
                    <a:solidFill>
                      <a:srgbClr val="CBE4F9"/>
                    </a:solidFill>
                  </a:tcPr>
                </a:tc>
                <a:tc>
                  <a:txBody>
                    <a:bodyPr/>
                    <a:lstStyle/>
                    <a:p>
                      <a:pPr algn="l" fontAlgn="base"/>
                      <a:r>
                        <a:rPr lang="en-US" sz="2400" dirty="0"/>
                        <a:t>Explain the basic concepts of analysis and design in systems development. (C2, PLO1)</a:t>
                      </a:r>
                      <a:endParaRPr lang="en-US" sz="2400" b="0" i="0" dirty="0">
                        <a:solidFill>
                          <a:srgbClr val="082F50"/>
                        </a:solidFill>
                        <a:effectLst/>
                        <a:latin typeface="Segoe UI" panose="020B0502040204020203" pitchFamily="34" charset="0"/>
                      </a:endParaRPr>
                    </a:p>
                  </a:txBody>
                  <a:tcPr>
                    <a:lnL w="6350" cap="flat" cmpd="sng" algn="ctr">
                      <a:solidFill>
                        <a:srgbClr val="00B0F0"/>
                      </a:solidFill>
                      <a:prstDash val="solid"/>
                      <a:round/>
                      <a:headEnd type="none" w="med" len="med"/>
                      <a:tailEnd type="none" w="med" len="med"/>
                    </a:lnL>
                    <a:lnR w="6350" cap="flat" cmpd="sng" algn="ctr">
                      <a:solidFill>
                        <a:srgbClr val="00B0F0"/>
                      </a:solidFill>
                      <a:prstDash val="solid"/>
                      <a:round/>
                      <a:headEnd type="none" w="med" len="med"/>
                      <a:tailEnd type="none" w="med" len="med"/>
                    </a:lnR>
                    <a:lnT w="6350" cap="flat" cmpd="sng" algn="ctr">
                      <a:solidFill>
                        <a:srgbClr val="00B0F0"/>
                      </a:solidFill>
                      <a:prstDash val="solid"/>
                      <a:round/>
                      <a:headEnd type="none" w="med" len="med"/>
                      <a:tailEnd type="none" w="med" len="med"/>
                    </a:lnT>
                    <a:lnB w="6350" cap="flat" cmpd="sng" algn="ctr">
                      <a:solidFill>
                        <a:srgbClr val="00B0F0"/>
                      </a:solidFill>
                      <a:prstDash val="solid"/>
                      <a:round/>
                      <a:headEnd type="none" w="med" len="med"/>
                      <a:tailEnd type="none" w="med" len="med"/>
                    </a:lnB>
                    <a:solidFill>
                      <a:srgbClr val="CBE4F9"/>
                    </a:solidFill>
                  </a:tcPr>
                </a:tc>
                <a:tc>
                  <a:txBody>
                    <a:bodyPr/>
                    <a:lstStyle/>
                    <a:p>
                      <a:pPr algn="ctr" fontAlgn="base"/>
                      <a:r>
                        <a:rPr lang="en-US" sz="2400" b="0" i="0" dirty="0">
                          <a:solidFill>
                            <a:srgbClr val="082F50"/>
                          </a:solidFill>
                          <a:effectLst/>
                          <a:latin typeface="PT Sans" panose="020B0503020203020204" pitchFamily="34" charset="0"/>
                        </a:rPr>
                        <a:t>Class Test</a:t>
                      </a:r>
                      <a:endParaRPr lang="en-US" sz="2400" b="0" i="0" dirty="0">
                        <a:solidFill>
                          <a:srgbClr val="082F50"/>
                        </a:solidFill>
                        <a:effectLst/>
                        <a:latin typeface="Segoe UI" panose="020B0502040204020203" pitchFamily="34" charset="0"/>
                      </a:endParaRPr>
                    </a:p>
                  </a:txBody>
                  <a:tcPr>
                    <a:lnL w="6350" cap="flat" cmpd="sng" algn="ctr">
                      <a:solidFill>
                        <a:srgbClr val="00B0F0"/>
                      </a:solidFill>
                      <a:prstDash val="solid"/>
                      <a:round/>
                      <a:headEnd type="none" w="med" len="med"/>
                      <a:tailEnd type="none" w="med" len="med"/>
                    </a:lnL>
                    <a:lnR w="6350" cap="flat" cmpd="sng" algn="ctr">
                      <a:solidFill>
                        <a:srgbClr val="00B0F0"/>
                      </a:solidFill>
                      <a:prstDash val="solid"/>
                      <a:round/>
                      <a:headEnd type="none" w="med" len="med"/>
                      <a:tailEnd type="none" w="med" len="med"/>
                    </a:lnR>
                    <a:lnT w="6350" cap="flat" cmpd="sng" algn="ctr">
                      <a:solidFill>
                        <a:srgbClr val="00B0F0"/>
                      </a:solidFill>
                      <a:prstDash val="solid"/>
                      <a:round/>
                      <a:headEnd type="none" w="med" len="med"/>
                      <a:tailEnd type="none" w="med" len="med"/>
                    </a:lnT>
                    <a:lnB w="6350" cap="flat" cmpd="sng" algn="ctr">
                      <a:solidFill>
                        <a:srgbClr val="00B0F0"/>
                      </a:solidFill>
                      <a:prstDash val="solid"/>
                      <a:round/>
                      <a:headEnd type="none" w="med" len="med"/>
                      <a:tailEnd type="none" w="med" len="med"/>
                    </a:lnB>
                    <a:solidFill>
                      <a:srgbClr val="CBE4F9"/>
                    </a:solidFill>
                  </a:tcPr>
                </a:tc>
                <a:extLst>
                  <a:ext uri="{0D108BD9-81ED-4DB2-BD59-A6C34878D82A}">
                    <a16:rowId xmlns:a16="http://schemas.microsoft.com/office/drawing/2014/main" val="3154206773"/>
                  </a:ext>
                </a:extLst>
              </a:tr>
              <a:tr h="1069699">
                <a:tc>
                  <a:txBody>
                    <a:bodyPr/>
                    <a:lstStyle/>
                    <a:p>
                      <a:pPr algn="ctr" fontAlgn="base"/>
                      <a:r>
                        <a:rPr lang="en-US" sz="2400" b="0" i="0">
                          <a:solidFill>
                            <a:srgbClr val="082F50"/>
                          </a:solidFill>
                          <a:effectLst/>
                          <a:latin typeface="PT Sans" panose="020B0503020203020204" pitchFamily="34" charset="0"/>
                        </a:rPr>
                        <a:t>2​</a:t>
                      </a:r>
                      <a:endParaRPr lang="en-US" sz="2400" b="0" i="0">
                        <a:solidFill>
                          <a:srgbClr val="082F50"/>
                        </a:solidFill>
                        <a:effectLst/>
                        <a:latin typeface="Segoe UI" panose="020B0502040204020203" pitchFamily="34" charset="0"/>
                      </a:endParaRPr>
                    </a:p>
                  </a:txBody>
                  <a:tcPr>
                    <a:lnL w="6350" cap="flat" cmpd="sng" algn="ctr">
                      <a:solidFill>
                        <a:srgbClr val="00B0F0"/>
                      </a:solidFill>
                      <a:prstDash val="solid"/>
                      <a:round/>
                      <a:headEnd type="none" w="med" len="med"/>
                      <a:tailEnd type="none" w="med" len="med"/>
                    </a:lnL>
                    <a:lnR w="6350" cap="flat" cmpd="sng" algn="ctr">
                      <a:solidFill>
                        <a:srgbClr val="00B0F0"/>
                      </a:solidFill>
                      <a:prstDash val="solid"/>
                      <a:round/>
                      <a:headEnd type="none" w="med" len="med"/>
                      <a:tailEnd type="none" w="med" len="med"/>
                    </a:lnR>
                    <a:lnT w="6350" cap="flat" cmpd="sng" algn="ctr">
                      <a:solidFill>
                        <a:srgbClr val="00B0F0"/>
                      </a:solidFill>
                      <a:prstDash val="solid"/>
                      <a:round/>
                      <a:headEnd type="none" w="med" len="med"/>
                      <a:tailEnd type="none" w="med" len="med"/>
                    </a:lnT>
                    <a:lnB w="6350" cap="flat" cmpd="sng" algn="ctr">
                      <a:solidFill>
                        <a:srgbClr val="00B0F0"/>
                      </a:solidFill>
                      <a:prstDash val="solid"/>
                      <a:round/>
                      <a:headEnd type="none" w="med" len="med"/>
                      <a:tailEnd type="none" w="med" len="med"/>
                    </a:lnB>
                    <a:solidFill>
                      <a:srgbClr val="E7F2FC"/>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b="0" i="0" dirty="0">
                          <a:solidFill>
                            <a:srgbClr val="082F50"/>
                          </a:solidFill>
                          <a:effectLst/>
                          <a:latin typeface="PT Sans" panose="020B0503020203020204" pitchFamily="34" charset="0"/>
                        </a:rPr>
                        <a:t>​</a:t>
                      </a:r>
                      <a:r>
                        <a:rPr lang="en-US" sz="2400" dirty="0"/>
                        <a:t>Build a prototype using the stages of SDLC for a given case study. (C3, PLO2)</a:t>
                      </a:r>
                    </a:p>
                  </a:txBody>
                  <a:tcPr>
                    <a:lnL w="6350" cap="flat" cmpd="sng" algn="ctr">
                      <a:solidFill>
                        <a:srgbClr val="00B0F0"/>
                      </a:solidFill>
                      <a:prstDash val="solid"/>
                      <a:round/>
                      <a:headEnd type="none" w="med" len="med"/>
                      <a:tailEnd type="none" w="med" len="med"/>
                    </a:lnL>
                    <a:lnR w="6350" cap="flat" cmpd="sng" algn="ctr">
                      <a:solidFill>
                        <a:srgbClr val="00B0F0"/>
                      </a:solidFill>
                      <a:prstDash val="solid"/>
                      <a:round/>
                      <a:headEnd type="none" w="med" len="med"/>
                      <a:tailEnd type="none" w="med" len="med"/>
                    </a:lnR>
                    <a:lnT w="6350" cap="flat" cmpd="sng" algn="ctr">
                      <a:solidFill>
                        <a:srgbClr val="00B0F0"/>
                      </a:solidFill>
                      <a:prstDash val="solid"/>
                      <a:round/>
                      <a:headEnd type="none" w="med" len="med"/>
                      <a:tailEnd type="none" w="med" len="med"/>
                    </a:lnT>
                    <a:lnB w="6350" cap="flat" cmpd="sng" algn="ctr">
                      <a:solidFill>
                        <a:srgbClr val="00B0F0"/>
                      </a:solidFill>
                      <a:prstDash val="solid"/>
                      <a:round/>
                      <a:headEnd type="none" w="med" len="med"/>
                      <a:tailEnd type="none" w="med" len="med"/>
                    </a:lnB>
                    <a:solidFill>
                      <a:srgbClr val="E7F2FC"/>
                    </a:solidFill>
                  </a:tcPr>
                </a:tc>
                <a:tc>
                  <a:txBody>
                    <a:bodyPr/>
                    <a:lstStyle/>
                    <a:p>
                      <a:pPr algn="ctr" fontAlgn="auto"/>
                      <a:r>
                        <a:rPr lang="en-US" sz="2400" b="0" i="0" dirty="0">
                          <a:solidFill>
                            <a:srgbClr val="082F50"/>
                          </a:solidFill>
                          <a:effectLst/>
                          <a:latin typeface="PT Sans" panose="020B0503020203020204" pitchFamily="34" charset="0"/>
                        </a:rPr>
                        <a:t>​Assignment </a:t>
                      </a:r>
                    </a:p>
                  </a:txBody>
                  <a:tcPr>
                    <a:lnL w="6350" cap="flat" cmpd="sng" algn="ctr">
                      <a:solidFill>
                        <a:srgbClr val="00B0F0"/>
                      </a:solidFill>
                      <a:prstDash val="solid"/>
                      <a:round/>
                      <a:headEnd type="none" w="med" len="med"/>
                      <a:tailEnd type="none" w="med" len="med"/>
                    </a:lnL>
                    <a:lnR w="6350" cap="flat" cmpd="sng" algn="ctr">
                      <a:solidFill>
                        <a:srgbClr val="00B0F0"/>
                      </a:solidFill>
                      <a:prstDash val="solid"/>
                      <a:round/>
                      <a:headEnd type="none" w="med" len="med"/>
                      <a:tailEnd type="none" w="med" len="med"/>
                    </a:lnR>
                    <a:lnT w="6350" cap="flat" cmpd="sng" algn="ctr">
                      <a:solidFill>
                        <a:srgbClr val="00B0F0"/>
                      </a:solidFill>
                      <a:prstDash val="solid"/>
                      <a:round/>
                      <a:headEnd type="none" w="med" len="med"/>
                      <a:tailEnd type="none" w="med" len="med"/>
                    </a:lnT>
                    <a:lnB w="6350" cap="flat" cmpd="sng" algn="ctr">
                      <a:solidFill>
                        <a:srgbClr val="00B0F0"/>
                      </a:solidFill>
                      <a:prstDash val="solid"/>
                      <a:round/>
                      <a:headEnd type="none" w="med" len="med"/>
                      <a:tailEnd type="none" w="med" len="med"/>
                    </a:lnB>
                    <a:solidFill>
                      <a:srgbClr val="E7F2FC"/>
                    </a:solidFill>
                  </a:tcPr>
                </a:tc>
                <a:extLst>
                  <a:ext uri="{0D108BD9-81ED-4DB2-BD59-A6C34878D82A}">
                    <a16:rowId xmlns:a16="http://schemas.microsoft.com/office/drawing/2014/main" val="2286286977"/>
                  </a:ext>
                </a:extLst>
              </a:tr>
              <a:tr h="1069699">
                <a:tc>
                  <a:txBody>
                    <a:bodyPr/>
                    <a:lstStyle/>
                    <a:p>
                      <a:pPr algn="ctr" fontAlgn="base"/>
                      <a:r>
                        <a:rPr lang="en-US" sz="2400" b="0" i="0">
                          <a:solidFill>
                            <a:srgbClr val="082F50"/>
                          </a:solidFill>
                          <a:effectLst/>
                          <a:latin typeface="PT Sans" panose="020B0503020203020204" pitchFamily="34" charset="0"/>
                        </a:rPr>
                        <a:t>3​</a:t>
                      </a:r>
                      <a:endParaRPr lang="en-US" sz="2400" b="0" i="0">
                        <a:solidFill>
                          <a:srgbClr val="082F50"/>
                        </a:solidFill>
                        <a:effectLst/>
                        <a:latin typeface="Segoe UI" panose="020B0502040204020203" pitchFamily="34" charset="0"/>
                      </a:endParaRPr>
                    </a:p>
                  </a:txBody>
                  <a:tcPr>
                    <a:lnL w="6350" cap="flat" cmpd="sng" algn="ctr">
                      <a:solidFill>
                        <a:srgbClr val="00B0F0"/>
                      </a:solidFill>
                      <a:prstDash val="solid"/>
                      <a:round/>
                      <a:headEnd type="none" w="med" len="med"/>
                      <a:tailEnd type="none" w="med" len="med"/>
                    </a:lnL>
                    <a:lnR w="6350" cap="flat" cmpd="sng" algn="ctr">
                      <a:solidFill>
                        <a:srgbClr val="00B0F0"/>
                      </a:solidFill>
                      <a:prstDash val="solid"/>
                      <a:round/>
                      <a:headEnd type="none" w="med" len="med"/>
                      <a:tailEnd type="none" w="med" len="med"/>
                    </a:lnR>
                    <a:lnT w="6350" cap="flat" cmpd="sng" algn="ctr">
                      <a:solidFill>
                        <a:srgbClr val="00B0F0"/>
                      </a:solidFill>
                      <a:prstDash val="solid"/>
                      <a:round/>
                      <a:headEnd type="none" w="med" len="med"/>
                      <a:tailEnd type="none" w="med" len="med"/>
                    </a:lnT>
                    <a:lnB w="6350" cap="flat" cmpd="sng" algn="ctr">
                      <a:solidFill>
                        <a:srgbClr val="00B0F0"/>
                      </a:solidFill>
                      <a:prstDash val="solid"/>
                      <a:round/>
                      <a:headEnd type="none" w="med" len="med"/>
                      <a:tailEnd type="none" w="med" len="med"/>
                    </a:lnB>
                    <a:solidFill>
                      <a:srgbClr val="CBE4F9"/>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b="0" i="0" dirty="0">
                          <a:solidFill>
                            <a:srgbClr val="082F50"/>
                          </a:solidFill>
                          <a:effectLst/>
                          <a:latin typeface="PT Sans" panose="020B0503020203020204" pitchFamily="34" charset="0"/>
                        </a:rPr>
                        <a:t>​</a:t>
                      </a:r>
                      <a:r>
                        <a:rPr lang="en-US" sz="2400" dirty="0"/>
                        <a:t>Report by documenting the system analysis and solution design for the prototype. (A3, PLO5)</a:t>
                      </a:r>
                    </a:p>
                  </a:txBody>
                  <a:tcPr>
                    <a:lnL w="6350" cap="flat" cmpd="sng" algn="ctr">
                      <a:solidFill>
                        <a:srgbClr val="00B0F0"/>
                      </a:solidFill>
                      <a:prstDash val="solid"/>
                      <a:round/>
                      <a:headEnd type="none" w="med" len="med"/>
                      <a:tailEnd type="none" w="med" len="med"/>
                    </a:lnL>
                    <a:lnR w="6350" cap="flat" cmpd="sng" algn="ctr">
                      <a:solidFill>
                        <a:srgbClr val="00B0F0"/>
                      </a:solidFill>
                      <a:prstDash val="solid"/>
                      <a:round/>
                      <a:headEnd type="none" w="med" len="med"/>
                      <a:tailEnd type="none" w="med" len="med"/>
                    </a:lnR>
                    <a:lnT w="6350" cap="flat" cmpd="sng" algn="ctr">
                      <a:solidFill>
                        <a:srgbClr val="00B0F0"/>
                      </a:solidFill>
                      <a:prstDash val="solid"/>
                      <a:round/>
                      <a:headEnd type="none" w="med" len="med"/>
                      <a:tailEnd type="none" w="med" len="med"/>
                    </a:lnT>
                    <a:lnB w="6350" cap="flat" cmpd="sng" algn="ctr">
                      <a:solidFill>
                        <a:srgbClr val="00B0F0"/>
                      </a:solidFill>
                      <a:prstDash val="solid"/>
                      <a:round/>
                      <a:headEnd type="none" w="med" len="med"/>
                      <a:tailEnd type="none" w="med" len="med"/>
                    </a:lnB>
                    <a:solidFill>
                      <a:srgbClr val="CBE4F9"/>
                    </a:solidFill>
                  </a:tcPr>
                </a:tc>
                <a:tc>
                  <a:txBody>
                    <a:bodyPr/>
                    <a:lstStyle/>
                    <a:p>
                      <a:pPr algn="ctr" fontAlgn="auto"/>
                      <a:r>
                        <a:rPr lang="en-US" sz="2400" b="0" i="0" dirty="0">
                          <a:solidFill>
                            <a:srgbClr val="082F50"/>
                          </a:solidFill>
                          <a:effectLst/>
                          <a:latin typeface="PT Sans" panose="020B0503020203020204" pitchFamily="34" charset="0"/>
                        </a:rPr>
                        <a:t>​Assignment</a:t>
                      </a:r>
                    </a:p>
                  </a:txBody>
                  <a:tcPr>
                    <a:lnL w="6350" cap="flat" cmpd="sng" algn="ctr">
                      <a:solidFill>
                        <a:srgbClr val="00B0F0"/>
                      </a:solidFill>
                      <a:prstDash val="solid"/>
                      <a:round/>
                      <a:headEnd type="none" w="med" len="med"/>
                      <a:tailEnd type="none" w="med" len="med"/>
                    </a:lnL>
                    <a:lnR w="6350" cap="flat" cmpd="sng" algn="ctr">
                      <a:solidFill>
                        <a:srgbClr val="00B0F0"/>
                      </a:solidFill>
                      <a:prstDash val="solid"/>
                      <a:round/>
                      <a:headEnd type="none" w="med" len="med"/>
                      <a:tailEnd type="none" w="med" len="med"/>
                    </a:lnR>
                    <a:lnT w="6350" cap="flat" cmpd="sng" algn="ctr">
                      <a:solidFill>
                        <a:srgbClr val="00B0F0"/>
                      </a:solidFill>
                      <a:prstDash val="solid"/>
                      <a:round/>
                      <a:headEnd type="none" w="med" len="med"/>
                      <a:tailEnd type="none" w="med" len="med"/>
                    </a:lnT>
                    <a:lnB w="6350" cap="flat" cmpd="sng" algn="ctr">
                      <a:solidFill>
                        <a:srgbClr val="00B0F0"/>
                      </a:solidFill>
                      <a:prstDash val="solid"/>
                      <a:round/>
                      <a:headEnd type="none" w="med" len="med"/>
                      <a:tailEnd type="none" w="med" len="med"/>
                    </a:lnB>
                    <a:solidFill>
                      <a:srgbClr val="CBE4F9"/>
                    </a:solidFill>
                  </a:tcPr>
                </a:tc>
                <a:extLst>
                  <a:ext uri="{0D108BD9-81ED-4DB2-BD59-A6C34878D82A}">
                    <a16:rowId xmlns:a16="http://schemas.microsoft.com/office/drawing/2014/main" val="241672037"/>
                  </a:ext>
                </a:extLst>
              </a:tr>
            </a:tbl>
          </a:graphicData>
        </a:graphic>
      </p:graphicFrame>
      <p:sp>
        <p:nvSpPr>
          <p:cNvPr id="5" name="Rectangle 1">
            <a:extLst>
              <a:ext uri="{FF2B5EF4-FFF2-40B4-BE49-F238E27FC236}">
                <a16:creationId xmlns:a16="http://schemas.microsoft.com/office/drawing/2014/main" id="{E195BCB3-1662-41D8-BEF6-A1575F94529F}"/>
              </a:ext>
            </a:extLst>
          </p:cNvPr>
          <p:cNvSpPr>
            <a:spLocks noChangeArrowheads="1"/>
          </p:cNvSpPr>
          <p:nvPr/>
        </p:nvSpPr>
        <p:spPr bwMode="auto">
          <a:xfrm>
            <a:off x="679180" y="4027964"/>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a:defRPr>
                <a:solidFill>
                  <a:schemeClr val="tx1"/>
                </a:solidFill>
                <a:latin typeface="Arial" panose="020B0604020202020204" pitchFamily="34" charset="0"/>
              </a:defRPr>
            </a:lvl1pPr>
            <a:lvl2pPr>
              <a:defRPr>
                <a:solidFill>
                  <a:schemeClr val="tx1"/>
                </a:solidFill>
                <a:latin typeface="Arial" panose="020B0604020202020204" pitchFamily="34" charset="0"/>
              </a:defRPr>
            </a:lvl2pPr>
            <a:lvl3pPr>
              <a:defRPr>
                <a:solidFill>
                  <a:schemeClr val="tx1"/>
                </a:solidFill>
                <a:latin typeface="Arial" panose="020B0604020202020204" pitchFamily="34" charset="0"/>
              </a:defRPr>
            </a:lvl3pPr>
            <a:lvl4pPr>
              <a:defRPr>
                <a:solidFill>
                  <a:schemeClr val="tx1"/>
                </a:solidFill>
                <a:latin typeface="Arial" panose="020B0604020202020204" pitchFamily="34" charset="0"/>
              </a:defRPr>
            </a:lvl4pPr>
            <a:lvl5pPr>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Times New Roman" panose="02020603050405020304" pitchFamily="18" charset="0"/>
                <a:cs typeface="Times New Roman" panose="02020603050405020304" pitchFamily="18" charset="0"/>
              </a:rPr>
              <a:t> </a:t>
            </a:r>
            <a:endParaRPr kumimoji="0" lang="en-US" altLang="en-US" sz="1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9746890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7F9601-B4D7-474F-8F0B-9F77BBBE1052}"/>
              </a:ext>
            </a:extLst>
          </p:cNvPr>
          <p:cNvSpPr>
            <a:spLocks noGrp="1"/>
          </p:cNvSpPr>
          <p:nvPr>
            <p:ph type="title"/>
          </p:nvPr>
        </p:nvSpPr>
        <p:spPr/>
        <p:txBody>
          <a:bodyPr/>
          <a:lstStyle/>
          <a:p>
            <a:pPr algn="l"/>
            <a:r>
              <a:rPr lang="en-US" dirty="0"/>
              <a:t>Mapping of CLO with PLO</a:t>
            </a:r>
          </a:p>
        </p:txBody>
      </p:sp>
      <p:sp>
        <p:nvSpPr>
          <p:cNvPr id="4" name="Content Placeholder 3">
            <a:extLst>
              <a:ext uri="{FF2B5EF4-FFF2-40B4-BE49-F238E27FC236}">
                <a16:creationId xmlns:a16="http://schemas.microsoft.com/office/drawing/2014/main" id="{67A17436-31B7-4A05-B2CB-07ADBEFACB3F}"/>
              </a:ext>
            </a:extLst>
          </p:cNvPr>
          <p:cNvSpPr>
            <a:spLocks noGrp="1"/>
          </p:cNvSpPr>
          <p:nvPr>
            <p:ph idx="1"/>
          </p:nvPr>
        </p:nvSpPr>
        <p:spPr>
          <a:xfrm>
            <a:off x="393895" y="4535250"/>
            <a:ext cx="10900965" cy="2048111"/>
          </a:xfrm>
        </p:spPr>
        <p:txBody>
          <a:bodyPr/>
          <a:lstStyle/>
          <a:p>
            <a:r>
              <a:rPr lang="en-US" sz="2400" dirty="0"/>
              <a:t>The learning domains are:</a:t>
            </a:r>
          </a:p>
          <a:p>
            <a:r>
              <a:rPr lang="en-US" sz="2400" b="1" dirty="0"/>
              <a:t>PLO1: </a:t>
            </a:r>
            <a:r>
              <a:rPr lang="en-US" sz="2400" dirty="0"/>
              <a:t>Knowledge and Understanding</a:t>
            </a:r>
          </a:p>
          <a:p>
            <a:r>
              <a:rPr lang="en-US" sz="2400" b="1" dirty="0"/>
              <a:t>PLO2: </a:t>
            </a:r>
            <a:r>
              <a:rPr lang="en-US" sz="2400" dirty="0"/>
              <a:t>Cognitive Skills</a:t>
            </a:r>
          </a:p>
          <a:p>
            <a:r>
              <a:rPr lang="en-US" sz="2400" b="1" dirty="0"/>
              <a:t>PLO5: </a:t>
            </a:r>
            <a:r>
              <a:rPr lang="en-US" sz="2400" dirty="0"/>
              <a:t>Communication Skills</a:t>
            </a:r>
          </a:p>
        </p:txBody>
      </p:sp>
      <p:pic>
        <p:nvPicPr>
          <p:cNvPr id="5" name="Picture 4">
            <a:extLst>
              <a:ext uri="{FF2B5EF4-FFF2-40B4-BE49-F238E27FC236}">
                <a16:creationId xmlns:a16="http://schemas.microsoft.com/office/drawing/2014/main" id="{1A13CB2A-9B0B-49B8-9965-46092CEBD384}"/>
              </a:ext>
            </a:extLst>
          </p:cNvPr>
          <p:cNvPicPr>
            <a:picLocks noChangeAspect="1"/>
          </p:cNvPicPr>
          <p:nvPr/>
        </p:nvPicPr>
        <p:blipFill>
          <a:blip r:embed="rId2"/>
          <a:stretch>
            <a:fillRect/>
          </a:stretch>
        </p:blipFill>
        <p:spPr>
          <a:xfrm>
            <a:off x="2195858" y="1251999"/>
            <a:ext cx="6656360" cy="3283251"/>
          </a:xfrm>
          <a:prstGeom prst="rect">
            <a:avLst/>
          </a:prstGeom>
        </p:spPr>
      </p:pic>
    </p:spTree>
    <p:extLst>
      <p:ext uri="{BB962C8B-B14F-4D97-AF65-F5344CB8AC3E}">
        <p14:creationId xmlns:p14="http://schemas.microsoft.com/office/powerpoint/2010/main" val="25660457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FEF977F-6955-47A9-92EB-78CA42E4AC8C}"/>
              </a:ext>
            </a:extLst>
          </p:cNvPr>
          <p:cNvSpPr>
            <a:spLocks noGrp="1"/>
          </p:cNvSpPr>
          <p:nvPr>
            <p:ph idx="1"/>
          </p:nvPr>
        </p:nvSpPr>
        <p:spPr/>
        <p:txBody>
          <a:bodyPr/>
          <a:lstStyle/>
          <a:p>
            <a:r>
              <a:rPr lang="en-US" sz="2400" dirty="0"/>
              <a:t>Module Credit Value:</a:t>
            </a:r>
            <a:r>
              <a:rPr lang="en-US" sz="2400" b="1" dirty="0"/>
              <a:t> 3</a:t>
            </a:r>
          </a:p>
          <a:p>
            <a:r>
              <a:rPr lang="en-US" sz="2400" dirty="0"/>
              <a:t>Total Learning Hours:</a:t>
            </a:r>
          </a:p>
        </p:txBody>
      </p:sp>
      <p:sp>
        <p:nvSpPr>
          <p:cNvPr id="2" name="Title 1">
            <a:extLst>
              <a:ext uri="{FF2B5EF4-FFF2-40B4-BE49-F238E27FC236}">
                <a16:creationId xmlns:a16="http://schemas.microsoft.com/office/drawing/2014/main" id="{DDD5E70B-5188-497B-8979-E8941E593CB1}"/>
              </a:ext>
            </a:extLst>
          </p:cNvPr>
          <p:cNvSpPr>
            <a:spLocks noGrp="1"/>
          </p:cNvSpPr>
          <p:nvPr>
            <p:ph type="title"/>
          </p:nvPr>
        </p:nvSpPr>
        <p:spPr/>
        <p:txBody>
          <a:bodyPr/>
          <a:lstStyle/>
          <a:p>
            <a:pPr algn="l"/>
            <a:r>
              <a:rPr lang="en-US" dirty="0"/>
              <a:t>Student Learning Time (SLT)</a:t>
            </a:r>
          </a:p>
        </p:txBody>
      </p:sp>
      <p:graphicFrame>
        <p:nvGraphicFramePr>
          <p:cNvPr id="5" name="Table 5">
            <a:extLst>
              <a:ext uri="{FF2B5EF4-FFF2-40B4-BE49-F238E27FC236}">
                <a16:creationId xmlns:a16="http://schemas.microsoft.com/office/drawing/2014/main" id="{C33BF824-A335-4784-9A26-DC52134D8D00}"/>
              </a:ext>
            </a:extLst>
          </p:cNvPr>
          <p:cNvGraphicFramePr>
            <a:graphicFrameLocks noGrp="1"/>
          </p:cNvGraphicFramePr>
          <p:nvPr>
            <p:extLst>
              <p:ext uri="{D42A27DB-BD31-4B8C-83A1-F6EECF244321}">
                <p14:modId xmlns:p14="http://schemas.microsoft.com/office/powerpoint/2010/main" val="1636556570"/>
              </p:ext>
            </p:extLst>
          </p:nvPr>
        </p:nvGraphicFramePr>
        <p:xfrm>
          <a:off x="1682519" y="2969419"/>
          <a:ext cx="8826962" cy="2704512"/>
        </p:xfrm>
        <a:graphic>
          <a:graphicData uri="http://schemas.openxmlformats.org/drawingml/2006/table">
            <a:tbl>
              <a:tblPr firstRow="1" bandRow="1">
                <a:tableStyleId>{E8B1032C-EA38-4F05-BA0D-38AFFFC7BED3}</a:tableStyleId>
              </a:tblPr>
              <a:tblGrid>
                <a:gridCol w="4413481">
                  <a:extLst>
                    <a:ext uri="{9D8B030D-6E8A-4147-A177-3AD203B41FA5}">
                      <a16:colId xmlns:a16="http://schemas.microsoft.com/office/drawing/2014/main" val="1868828788"/>
                    </a:ext>
                  </a:extLst>
                </a:gridCol>
                <a:gridCol w="4413481">
                  <a:extLst>
                    <a:ext uri="{9D8B030D-6E8A-4147-A177-3AD203B41FA5}">
                      <a16:colId xmlns:a16="http://schemas.microsoft.com/office/drawing/2014/main" val="2953582580"/>
                    </a:ext>
                  </a:extLst>
                </a:gridCol>
              </a:tblGrid>
              <a:tr h="478924">
                <a:tc>
                  <a:txBody>
                    <a:bodyPr/>
                    <a:lstStyle/>
                    <a:p>
                      <a:r>
                        <a:rPr lang="en-US" sz="2400" b="0" dirty="0"/>
                        <a:t>Lecture</a:t>
                      </a:r>
                    </a:p>
                  </a:txBody>
                  <a:tcPr/>
                </a:tc>
                <a:tc>
                  <a:txBody>
                    <a:bodyPr/>
                    <a:lstStyle/>
                    <a:p>
                      <a:r>
                        <a:rPr lang="en-US" sz="2400" b="0" dirty="0"/>
                        <a:t>  2 hours per week</a:t>
                      </a:r>
                    </a:p>
                  </a:txBody>
                  <a:tcPr/>
                </a:tc>
                <a:extLst>
                  <a:ext uri="{0D108BD9-81ED-4DB2-BD59-A6C34878D82A}">
                    <a16:rowId xmlns:a16="http://schemas.microsoft.com/office/drawing/2014/main" val="1472587084"/>
                  </a:ext>
                </a:extLst>
              </a:tr>
              <a:tr h="478924">
                <a:tc>
                  <a:txBody>
                    <a:bodyPr/>
                    <a:lstStyle/>
                    <a:p>
                      <a:r>
                        <a:rPr lang="en-US" sz="2400" dirty="0"/>
                        <a:t>Tutorial</a:t>
                      </a:r>
                    </a:p>
                  </a:txBody>
                  <a:tcPr/>
                </a:tc>
                <a:tc>
                  <a:txBody>
                    <a:bodyPr/>
                    <a:lstStyle/>
                    <a:p>
                      <a:r>
                        <a:rPr lang="en-US" sz="2400" b="0"/>
                        <a:t>  1 hour </a:t>
                      </a:r>
                      <a:r>
                        <a:rPr lang="en-US" sz="2400" b="0" dirty="0"/>
                        <a:t>per week</a:t>
                      </a:r>
                    </a:p>
                  </a:txBody>
                  <a:tcPr/>
                </a:tc>
                <a:extLst>
                  <a:ext uri="{0D108BD9-81ED-4DB2-BD59-A6C34878D82A}">
                    <a16:rowId xmlns:a16="http://schemas.microsoft.com/office/drawing/2014/main" val="3851151818"/>
                  </a:ext>
                </a:extLst>
              </a:tr>
              <a:tr h="873332">
                <a:tc>
                  <a:txBody>
                    <a:bodyPr/>
                    <a:lstStyle/>
                    <a:p>
                      <a:r>
                        <a:rPr lang="en-US" sz="2400" dirty="0"/>
                        <a:t>Independent Learning Time</a:t>
                      </a:r>
                    </a:p>
                  </a:txBody>
                  <a:tcPr/>
                </a:tc>
                <a:tc>
                  <a:txBody>
                    <a:bodyPr/>
                    <a:lstStyle/>
                    <a:p>
                      <a:r>
                        <a:rPr lang="en-US" sz="2400" b="0" dirty="0"/>
                        <a:t> 78 hours per semester</a:t>
                      </a:r>
                    </a:p>
                  </a:txBody>
                  <a:tcPr/>
                </a:tc>
                <a:extLst>
                  <a:ext uri="{0D108BD9-81ED-4DB2-BD59-A6C34878D82A}">
                    <a16:rowId xmlns:a16="http://schemas.microsoft.com/office/drawing/2014/main" val="1250068599"/>
                  </a:ext>
                </a:extLst>
              </a:tr>
              <a:tr h="873332">
                <a:tc>
                  <a:txBody>
                    <a:bodyPr/>
                    <a:lstStyle/>
                    <a:p>
                      <a:r>
                        <a:rPr lang="en-US" sz="2400" dirty="0"/>
                        <a:t>Total learning Hours</a:t>
                      </a:r>
                    </a:p>
                  </a:txBody>
                  <a:tcPr/>
                </a:tc>
                <a:tc>
                  <a:txBody>
                    <a:bodyPr/>
                    <a:lstStyle/>
                    <a:p>
                      <a:r>
                        <a:rPr lang="en-US" sz="2400" b="0" dirty="0"/>
                        <a:t>134 Hours</a:t>
                      </a:r>
                    </a:p>
                  </a:txBody>
                  <a:tcPr/>
                </a:tc>
                <a:extLst>
                  <a:ext uri="{0D108BD9-81ED-4DB2-BD59-A6C34878D82A}">
                    <a16:rowId xmlns:a16="http://schemas.microsoft.com/office/drawing/2014/main" val="2568242999"/>
                  </a:ext>
                </a:extLst>
              </a:tr>
            </a:tbl>
          </a:graphicData>
        </a:graphic>
      </p:graphicFrame>
    </p:spTree>
    <p:extLst>
      <p:ext uri="{BB962C8B-B14F-4D97-AF65-F5344CB8AC3E}">
        <p14:creationId xmlns:p14="http://schemas.microsoft.com/office/powerpoint/2010/main" val="1302573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D5E70B-5188-497B-8979-E8941E593CB1}"/>
              </a:ext>
            </a:extLst>
          </p:cNvPr>
          <p:cNvSpPr>
            <a:spLocks noGrp="1"/>
          </p:cNvSpPr>
          <p:nvPr>
            <p:ph type="title"/>
          </p:nvPr>
        </p:nvSpPr>
        <p:spPr/>
        <p:txBody>
          <a:bodyPr/>
          <a:lstStyle/>
          <a:p>
            <a:pPr algn="l"/>
            <a:r>
              <a:rPr lang="en-US" dirty="0"/>
              <a:t>Module Content Outline</a:t>
            </a:r>
            <a:endParaRPr lang="en-US" sz="1400" b="0" dirty="0">
              <a:solidFill>
                <a:schemeClr val="tx1"/>
              </a:solidFill>
            </a:endParaRPr>
          </a:p>
        </p:txBody>
      </p:sp>
      <p:graphicFrame>
        <p:nvGraphicFramePr>
          <p:cNvPr id="5" name="Table 5">
            <a:extLst>
              <a:ext uri="{FF2B5EF4-FFF2-40B4-BE49-F238E27FC236}">
                <a16:creationId xmlns:a16="http://schemas.microsoft.com/office/drawing/2014/main" id="{C33BF824-A335-4784-9A26-DC52134D8D00}"/>
              </a:ext>
            </a:extLst>
          </p:cNvPr>
          <p:cNvGraphicFramePr>
            <a:graphicFrameLocks noGrp="1"/>
          </p:cNvGraphicFramePr>
          <p:nvPr>
            <p:extLst>
              <p:ext uri="{D42A27DB-BD31-4B8C-83A1-F6EECF244321}">
                <p14:modId xmlns:p14="http://schemas.microsoft.com/office/powerpoint/2010/main" val="2421510721"/>
              </p:ext>
            </p:extLst>
          </p:nvPr>
        </p:nvGraphicFramePr>
        <p:xfrm>
          <a:off x="1250949" y="1276350"/>
          <a:ext cx="9423401" cy="5023009"/>
        </p:xfrm>
        <a:graphic>
          <a:graphicData uri="http://schemas.openxmlformats.org/drawingml/2006/table">
            <a:tbl>
              <a:tblPr firstRow="1" bandRow="1">
                <a:tableStyleId>{69CF1AB2-1976-4502-BF36-3FF5EA218861}</a:tableStyleId>
              </a:tblPr>
              <a:tblGrid>
                <a:gridCol w="2130426">
                  <a:extLst>
                    <a:ext uri="{9D8B030D-6E8A-4147-A177-3AD203B41FA5}">
                      <a16:colId xmlns:a16="http://schemas.microsoft.com/office/drawing/2014/main" val="1868828788"/>
                    </a:ext>
                  </a:extLst>
                </a:gridCol>
                <a:gridCol w="7292975">
                  <a:extLst>
                    <a:ext uri="{9D8B030D-6E8A-4147-A177-3AD203B41FA5}">
                      <a16:colId xmlns:a16="http://schemas.microsoft.com/office/drawing/2014/main" val="2953582580"/>
                    </a:ext>
                  </a:extLst>
                </a:gridCol>
              </a:tblGrid>
              <a:tr h="366346">
                <a:tc>
                  <a:txBody>
                    <a:bodyPr/>
                    <a:lstStyle/>
                    <a:p>
                      <a:pPr algn="ctr"/>
                      <a:r>
                        <a:rPr lang="en-US" sz="1800" b="1" dirty="0"/>
                        <a:t>Week</a:t>
                      </a:r>
                    </a:p>
                  </a:txBody>
                  <a:tcPr/>
                </a:tc>
                <a:tc>
                  <a:txBody>
                    <a:bodyPr/>
                    <a:lstStyle/>
                    <a:p>
                      <a:pPr algn="ctr"/>
                      <a:r>
                        <a:rPr lang="en-US" sz="1800" b="1" dirty="0"/>
                        <a:t>  Topic</a:t>
                      </a:r>
                    </a:p>
                  </a:txBody>
                  <a:tcPr/>
                </a:tc>
                <a:extLst>
                  <a:ext uri="{0D108BD9-81ED-4DB2-BD59-A6C34878D82A}">
                    <a16:rowId xmlns:a16="http://schemas.microsoft.com/office/drawing/2014/main" val="1472587084"/>
                  </a:ext>
                </a:extLst>
              </a:tr>
              <a:tr h="423333">
                <a:tc>
                  <a:txBody>
                    <a:bodyPr/>
                    <a:lstStyle/>
                    <a:p>
                      <a:pPr algn="ctr"/>
                      <a:r>
                        <a:rPr lang="en-US" sz="1800" dirty="0"/>
                        <a:t>1</a:t>
                      </a:r>
                    </a:p>
                  </a:txBody>
                  <a:tcPr/>
                </a:tc>
                <a:tc>
                  <a:txBody>
                    <a:bodyPr/>
                    <a:lstStyle/>
                    <a:p>
                      <a:pPr lvl="0">
                        <a:buNone/>
                      </a:pPr>
                      <a:r>
                        <a:rPr lang="en-US" sz="1800" b="0" i="0" u="none" strike="noStrike" noProof="0" dirty="0">
                          <a:latin typeface="PT Sans"/>
                        </a:rPr>
                        <a:t>Module Introduction</a:t>
                      </a:r>
                    </a:p>
                  </a:txBody>
                  <a:tcPr/>
                </a:tc>
                <a:extLst>
                  <a:ext uri="{0D108BD9-81ED-4DB2-BD59-A6C34878D82A}">
                    <a16:rowId xmlns:a16="http://schemas.microsoft.com/office/drawing/2014/main" val="3851151818"/>
                  </a:ext>
                </a:extLst>
              </a:tr>
              <a:tr h="423333">
                <a:tc>
                  <a:txBody>
                    <a:bodyPr/>
                    <a:lstStyle/>
                    <a:p>
                      <a:pPr algn="ctr"/>
                      <a:r>
                        <a:rPr lang="en-US" sz="1800" dirty="0"/>
                        <a:t>2</a:t>
                      </a:r>
                    </a:p>
                  </a:txBody>
                  <a:tcPr/>
                </a:tc>
                <a:tc>
                  <a:txBody>
                    <a:bodyPr/>
                    <a:lstStyle/>
                    <a:p>
                      <a:pPr lvl="0">
                        <a:buNone/>
                      </a:pPr>
                      <a:r>
                        <a:rPr lang="en-US" sz="1800" b="0" i="0" u="none" strike="noStrike" noProof="0" dirty="0">
                          <a:latin typeface="PT Sans"/>
                        </a:rPr>
                        <a:t>Introduction to Information System-</a:t>
                      </a:r>
                      <a:endParaRPr lang="en-US" dirty="0"/>
                    </a:p>
                  </a:txBody>
                  <a:tcPr/>
                </a:tc>
                <a:extLst>
                  <a:ext uri="{0D108BD9-81ED-4DB2-BD59-A6C34878D82A}">
                    <a16:rowId xmlns:a16="http://schemas.microsoft.com/office/drawing/2014/main" val="2566929365"/>
                  </a:ext>
                </a:extLst>
              </a:tr>
              <a:tr h="423333">
                <a:tc>
                  <a:txBody>
                    <a:bodyPr/>
                    <a:lstStyle/>
                    <a:p>
                      <a:pPr algn="ctr"/>
                      <a:r>
                        <a:rPr lang="en-US" sz="1800" dirty="0"/>
                        <a:t>3</a:t>
                      </a:r>
                    </a:p>
                  </a:txBody>
                  <a:tcPr/>
                </a:tc>
                <a:tc>
                  <a:txBody>
                    <a:bodyPr/>
                    <a:lstStyle/>
                    <a:p>
                      <a:pPr lvl="0">
                        <a:buNone/>
                      </a:pPr>
                      <a:r>
                        <a:rPr lang="en-US" sz="1800" b="0" i="0" u="none" strike="noStrike" noProof="0" dirty="0">
                          <a:latin typeface="PT Sans"/>
                        </a:rPr>
                        <a:t>System Analyst and Project Manager-</a:t>
                      </a:r>
                      <a:endParaRPr lang="en-US" dirty="0"/>
                    </a:p>
                  </a:txBody>
                  <a:tcPr/>
                </a:tc>
                <a:extLst>
                  <a:ext uri="{0D108BD9-81ED-4DB2-BD59-A6C34878D82A}">
                    <a16:rowId xmlns:a16="http://schemas.microsoft.com/office/drawing/2014/main" val="1459025982"/>
                  </a:ext>
                </a:extLst>
              </a:tr>
              <a:tr h="423333">
                <a:tc>
                  <a:txBody>
                    <a:bodyPr/>
                    <a:lstStyle/>
                    <a:p>
                      <a:pPr algn="ctr"/>
                      <a:r>
                        <a:rPr lang="en-US" sz="1800" dirty="0"/>
                        <a:t>4</a:t>
                      </a:r>
                    </a:p>
                  </a:txBody>
                  <a:tcPr/>
                </a:tc>
                <a:tc>
                  <a:txBody>
                    <a:bodyPr/>
                    <a:lstStyle/>
                    <a:p>
                      <a:pPr lvl="0">
                        <a:buNone/>
                      </a:pPr>
                      <a:r>
                        <a:rPr lang="en-US" sz="1800" b="0" i="0" u="none" strike="noStrike" baseline="0" noProof="0" dirty="0">
                          <a:solidFill>
                            <a:srgbClr val="082F50"/>
                          </a:solidFill>
                          <a:latin typeface="PT Sans"/>
                        </a:rPr>
                        <a:t>System Development Life Cycle (SDLC)</a:t>
                      </a:r>
                      <a:endParaRPr lang="en-US" dirty="0"/>
                    </a:p>
                  </a:txBody>
                  <a:tcPr/>
                </a:tc>
                <a:extLst>
                  <a:ext uri="{0D108BD9-81ED-4DB2-BD59-A6C34878D82A}">
                    <a16:rowId xmlns:a16="http://schemas.microsoft.com/office/drawing/2014/main" val="1250068599"/>
                  </a:ext>
                </a:extLst>
              </a:tr>
              <a:tr h="423333">
                <a:tc>
                  <a:txBody>
                    <a:bodyPr/>
                    <a:lstStyle/>
                    <a:p>
                      <a:pPr algn="ctr"/>
                      <a:r>
                        <a:rPr lang="en-US" sz="1800" dirty="0"/>
                        <a:t>5</a:t>
                      </a:r>
                    </a:p>
                  </a:txBody>
                  <a:tcPr/>
                </a:tc>
                <a:tc>
                  <a:txBody>
                    <a:bodyPr/>
                    <a:lstStyle/>
                    <a:p>
                      <a:pPr lvl="0">
                        <a:buNone/>
                      </a:pPr>
                      <a:r>
                        <a:rPr lang="en-US" sz="1800" b="0" i="0" u="none" strike="noStrike" baseline="0" noProof="0" dirty="0">
                          <a:solidFill>
                            <a:srgbClr val="082F50"/>
                          </a:solidFill>
                          <a:latin typeface="PT Sans"/>
                        </a:rPr>
                        <a:t>Planning</a:t>
                      </a:r>
                      <a:endParaRPr lang="en-US" dirty="0"/>
                    </a:p>
                  </a:txBody>
                  <a:tcPr/>
                </a:tc>
                <a:extLst>
                  <a:ext uri="{0D108BD9-81ED-4DB2-BD59-A6C34878D82A}">
                    <a16:rowId xmlns:a16="http://schemas.microsoft.com/office/drawing/2014/main" val="1274214383"/>
                  </a:ext>
                </a:extLst>
              </a:tr>
              <a:tr h="423333">
                <a:tc>
                  <a:txBody>
                    <a:bodyPr/>
                    <a:lstStyle/>
                    <a:p>
                      <a:pPr algn="ctr"/>
                      <a:r>
                        <a:rPr lang="en-US" sz="1800" dirty="0"/>
                        <a:t>6. 7. 8</a:t>
                      </a:r>
                    </a:p>
                  </a:txBody>
                  <a:tcPr/>
                </a:tc>
                <a:tc>
                  <a:txBody>
                    <a:bodyPr/>
                    <a:lstStyle/>
                    <a:p>
                      <a:pPr lvl="0">
                        <a:buNone/>
                      </a:pPr>
                      <a:r>
                        <a:rPr lang="en-US" sz="1800" b="0" i="0" u="none" strike="noStrike" noProof="0" dirty="0">
                          <a:latin typeface="PT Sans"/>
                        </a:rPr>
                        <a:t>Analysis</a:t>
                      </a:r>
                      <a:endParaRPr lang="en-US" dirty="0"/>
                    </a:p>
                  </a:txBody>
                  <a:tcPr/>
                </a:tc>
                <a:extLst>
                  <a:ext uri="{0D108BD9-81ED-4DB2-BD59-A6C34878D82A}">
                    <a16:rowId xmlns:a16="http://schemas.microsoft.com/office/drawing/2014/main" val="3364107257"/>
                  </a:ext>
                </a:extLst>
              </a:tr>
              <a:tr h="423333">
                <a:tc>
                  <a:txBody>
                    <a:bodyPr/>
                    <a:lstStyle/>
                    <a:p>
                      <a:pPr algn="ctr"/>
                      <a:r>
                        <a:rPr lang="en-US" sz="1800" dirty="0"/>
                        <a:t>8, 9</a:t>
                      </a:r>
                    </a:p>
                  </a:txBody>
                  <a:tcPr/>
                </a:tc>
                <a:tc>
                  <a:txBody>
                    <a:bodyPr/>
                    <a:lstStyle/>
                    <a:p>
                      <a:pPr lvl="0">
                        <a:buNone/>
                      </a:pPr>
                      <a:r>
                        <a:rPr lang="en-US" sz="1800" b="0" i="0" u="none" strike="noStrike" noProof="0" dirty="0">
                          <a:latin typeface="PT Sans"/>
                        </a:rPr>
                        <a:t>Design</a:t>
                      </a:r>
                      <a:endParaRPr lang="en-US" dirty="0"/>
                    </a:p>
                  </a:txBody>
                  <a:tcPr/>
                </a:tc>
                <a:extLst>
                  <a:ext uri="{0D108BD9-81ED-4DB2-BD59-A6C34878D82A}">
                    <a16:rowId xmlns:a16="http://schemas.microsoft.com/office/drawing/2014/main" val="257835595"/>
                  </a:ext>
                </a:extLst>
              </a:tr>
              <a:tr h="423333">
                <a:tc>
                  <a:txBody>
                    <a:bodyPr/>
                    <a:lstStyle/>
                    <a:p>
                      <a:pPr algn="ctr"/>
                      <a:r>
                        <a:rPr lang="en-US" sz="1800" dirty="0"/>
                        <a:t>10</a:t>
                      </a:r>
                    </a:p>
                  </a:txBody>
                  <a:tcPr/>
                </a:tc>
                <a:tc>
                  <a:txBody>
                    <a:bodyPr/>
                    <a:lstStyle/>
                    <a:p>
                      <a:pPr lvl="0">
                        <a:buNone/>
                      </a:pPr>
                      <a:r>
                        <a:rPr lang="en-US" sz="1800" b="0" i="0" u="none" strike="noStrike" noProof="0" dirty="0">
                          <a:latin typeface="PT Sans"/>
                        </a:rPr>
                        <a:t>Implementation</a:t>
                      </a:r>
                      <a:endParaRPr lang="en-US" dirty="0"/>
                    </a:p>
                  </a:txBody>
                  <a:tcPr/>
                </a:tc>
                <a:extLst>
                  <a:ext uri="{0D108BD9-81ED-4DB2-BD59-A6C34878D82A}">
                    <a16:rowId xmlns:a16="http://schemas.microsoft.com/office/drawing/2014/main" val="2009182537"/>
                  </a:ext>
                </a:extLst>
              </a:tr>
              <a:tr h="423333">
                <a:tc>
                  <a:txBody>
                    <a:bodyPr/>
                    <a:lstStyle/>
                    <a:p>
                      <a:pPr algn="ctr"/>
                      <a:r>
                        <a:rPr lang="en-US" sz="1800" dirty="0"/>
                        <a:t>11</a:t>
                      </a:r>
                    </a:p>
                  </a:txBody>
                  <a:tcPr/>
                </a:tc>
                <a:tc>
                  <a:txBody>
                    <a:bodyPr/>
                    <a:lstStyle/>
                    <a:p>
                      <a:pPr lvl="0">
                        <a:buNone/>
                      </a:pPr>
                      <a:r>
                        <a:rPr lang="en-US" sz="1800" b="0" i="0" u="none" strike="noStrike" noProof="0" dirty="0">
                          <a:latin typeface="PT Sans"/>
                        </a:rPr>
                        <a:t>Deployment and Maintenance</a:t>
                      </a:r>
                      <a:endParaRPr lang="en-US" dirty="0"/>
                    </a:p>
                  </a:txBody>
                  <a:tcPr/>
                </a:tc>
                <a:extLst>
                  <a:ext uri="{0D108BD9-81ED-4DB2-BD59-A6C34878D82A}">
                    <a16:rowId xmlns:a16="http://schemas.microsoft.com/office/drawing/2014/main" val="2161410402"/>
                  </a:ext>
                </a:extLst>
              </a:tr>
              <a:tr h="423333">
                <a:tc>
                  <a:txBody>
                    <a:bodyPr/>
                    <a:lstStyle/>
                    <a:p>
                      <a:pPr algn="ctr"/>
                      <a:r>
                        <a:rPr lang="en-US" sz="1800" dirty="0"/>
                        <a:t>12-13</a:t>
                      </a:r>
                    </a:p>
                  </a:txBody>
                  <a:tcPr/>
                </a:tc>
                <a:tc>
                  <a:txBody>
                    <a:bodyPr/>
                    <a:lstStyle/>
                    <a:p>
                      <a:r>
                        <a:rPr lang="en-US" sz="1800" b="0" dirty="0"/>
                        <a:t>Submission and Presentation</a:t>
                      </a:r>
                    </a:p>
                  </a:txBody>
                  <a:tcPr/>
                </a:tc>
                <a:extLst>
                  <a:ext uri="{0D108BD9-81ED-4DB2-BD59-A6C34878D82A}">
                    <a16:rowId xmlns:a16="http://schemas.microsoft.com/office/drawing/2014/main" val="2671880914"/>
                  </a:ext>
                </a:extLst>
              </a:tr>
              <a:tr h="423333">
                <a:tc>
                  <a:txBody>
                    <a:bodyPr/>
                    <a:lstStyle/>
                    <a:p>
                      <a:pPr algn="ctr"/>
                      <a:r>
                        <a:rPr lang="en-US" sz="1800" dirty="0"/>
                        <a:t>14</a:t>
                      </a:r>
                    </a:p>
                  </a:txBody>
                  <a:tcPr/>
                </a:tc>
                <a:tc>
                  <a:txBody>
                    <a:bodyPr/>
                    <a:lstStyle/>
                    <a:p>
                      <a:r>
                        <a:rPr lang="en-US" sz="1800" b="0" dirty="0"/>
                        <a:t>Presentation and Class Test</a:t>
                      </a:r>
                    </a:p>
                  </a:txBody>
                  <a:tcPr/>
                </a:tc>
                <a:extLst>
                  <a:ext uri="{0D108BD9-81ED-4DB2-BD59-A6C34878D82A}">
                    <a16:rowId xmlns:a16="http://schemas.microsoft.com/office/drawing/2014/main" val="2403876808"/>
                  </a:ext>
                </a:extLst>
              </a:tr>
            </a:tbl>
          </a:graphicData>
        </a:graphic>
      </p:graphicFrame>
    </p:spTree>
    <p:extLst>
      <p:ext uri="{BB962C8B-B14F-4D97-AF65-F5344CB8AC3E}">
        <p14:creationId xmlns:p14="http://schemas.microsoft.com/office/powerpoint/2010/main" val="66642933"/>
      </p:ext>
    </p:extLst>
  </p:cSld>
  <p:clrMapOvr>
    <a:masterClrMapping/>
  </p:clrMapOvr>
</p:sld>
</file>

<file path=ppt/theme/theme1.xml><?xml version="1.0" encoding="utf-8"?>
<a:theme xmlns:a="http://schemas.openxmlformats.org/drawingml/2006/main" name="UCTI-Template-foundation-level">
  <a:themeElements>
    <a:clrScheme name="APU-2023">
      <a:dk1>
        <a:srgbClr val="082F50"/>
      </a:dk1>
      <a:lt1>
        <a:srgbClr val="FFFFFF"/>
      </a:lt1>
      <a:dk2>
        <a:srgbClr val="0070C0"/>
      </a:dk2>
      <a:lt2>
        <a:srgbClr val="C0F9FC"/>
      </a:lt2>
      <a:accent1>
        <a:srgbClr val="00B0F0"/>
      </a:accent1>
      <a:accent2>
        <a:srgbClr val="079244"/>
      </a:accent2>
      <a:accent3>
        <a:srgbClr val="E02C32"/>
      </a:accent3>
      <a:accent4>
        <a:srgbClr val="45D7EA"/>
      </a:accent4>
      <a:accent5>
        <a:srgbClr val="FAC41B"/>
      </a:accent5>
      <a:accent6>
        <a:srgbClr val="082F50"/>
      </a:accent6>
      <a:hlink>
        <a:srgbClr val="9AB1D0"/>
      </a:hlink>
      <a:folHlink>
        <a:srgbClr val="0D3358"/>
      </a:folHlink>
    </a:clrScheme>
    <a:fontScheme name="APU-2023">
      <a:majorFont>
        <a:latin typeface="PT Sans"/>
        <a:ea typeface=""/>
        <a:cs typeface=""/>
      </a:majorFont>
      <a:minorFont>
        <a:latin typeface="PT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tx1"/>
            </a:solidFill>
            <a:effectLst/>
            <a:latin typeface="Arial" charset="0"/>
          </a:defRPr>
        </a:defPPr>
      </a:lstStyle>
    </a:lnDef>
  </a:objectDefaults>
  <a:extraClrSchemeLst>
    <a:extraClrScheme>
      <a:clrScheme name="UCTI-Template-foundation-level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UCTI-Template-foundation-level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UCTI-Template-foundation-level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UCTI-Template-foundation-level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UCTI-Template-foundation-level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UCTI-Template-foundation-level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UCTI-Template-foundation-level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UCTI-Template-foundation-level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UCTI-Template-foundation-level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UCTI-Template-foundation-level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UCTI-Template-foundation-level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UCTI-Template-foundation-level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APU-2023">
      <a:dk1>
        <a:srgbClr val="081929"/>
      </a:dk1>
      <a:lt1>
        <a:srgbClr val="FFFFFF"/>
      </a:lt1>
      <a:dk2>
        <a:srgbClr val="0070C0"/>
      </a:dk2>
      <a:lt2>
        <a:srgbClr val="FFFFFF"/>
      </a:lt2>
      <a:accent1>
        <a:srgbClr val="00B0F0"/>
      </a:accent1>
      <a:accent2>
        <a:srgbClr val="99CC00"/>
      </a:accent2>
      <a:accent3>
        <a:srgbClr val="FF9966"/>
      </a:accent3>
      <a:accent4>
        <a:srgbClr val="45D7EA"/>
      </a:accent4>
      <a:accent5>
        <a:srgbClr val="CC66FF"/>
      </a:accent5>
      <a:accent6>
        <a:srgbClr val="FCE456"/>
      </a:accent6>
      <a:hlink>
        <a:srgbClr val="B7C6FE"/>
      </a:hlink>
      <a:folHlink>
        <a:srgbClr val="00B0F0"/>
      </a:folHlink>
    </a:clrScheme>
    <a:fontScheme name="APU-2023">
      <a:majorFont>
        <a:latin typeface="PT Sans"/>
        <a:ea typeface=""/>
        <a:cs typeface=""/>
      </a:majorFont>
      <a:minorFont>
        <a:latin typeface="PT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F2F9C7E272EC774B9ABB883739ED0FD8" ma:contentTypeVersion="3" ma:contentTypeDescription="Create a new document." ma:contentTypeScope="" ma:versionID="03cc76453e34c71d5521cc10fb36bd42">
  <xsd:schema xmlns:xsd="http://www.w3.org/2001/XMLSchema" xmlns:xs="http://www.w3.org/2001/XMLSchema" xmlns:p="http://schemas.microsoft.com/office/2006/metadata/properties" xmlns:ns2="b884b04e-8826-4bb3-b957-f375b215b649" targetNamespace="http://schemas.microsoft.com/office/2006/metadata/properties" ma:root="true" ma:fieldsID="8b76a4bdfac21483f7a795b9ce9664cb" ns2:_="">
    <xsd:import namespace="b884b04e-8826-4bb3-b957-f375b215b649"/>
    <xsd:element name="properties">
      <xsd:complexType>
        <xsd:sequence>
          <xsd:element name="documentManagement">
            <xsd:complexType>
              <xsd:all>
                <xsd:element ref="ns2:MediaServiceMetadata" minOccurs="0"/>
                <xsd:element ref="ns2:MediaServiceFastMetadata"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884b04e-8826-4bb3-b957-f375b215b64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0374C82B-844E-4C6D-B41E-036AD4E59A6E}">
  <ds:schemaRefs>
    <ds:schemaRef ds:uri="http://schemas.microsoft.com/sharepoint/v3/contenttype/forms"/>
  </ds:schemaRefs>
</ds:datastoreItem>
</file>

<file path=customXml/itemProps2.xml><?xml version="1.0" encoding="utf-8"?>
<ds:datastoreItem xmlns:ds="http://schemas.openxmlformats.org/officeDocument/2006/customXml" ds:itemID="{1BC8C134-22BD-42BC-94A9-828F72F10AC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884b04e-8826-4bb3-b957-f375b215b64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ED3909F-E191-4C23-B23C-BA46B5ADDDA2}">
  <ds:schemaRefs>
    <ds:schemaRef ds:uri="http://schemas.microsoft.com/office/2006/metadata/properties"/>
    <ds:schemaRef ds:uri="http://schemas.openxmlformats.org/package/2006/metadata/core-properties"/>
    <ds:schemaRef ds:uri="http://schemas.microsoft.com/office/infopath/2007/PartnerControls"/>
    <ds:schemaRef ds:uri="http://purl.org/dc/terms/"/>
    <ds:schemaRef ds:uri="http://purl.org/dc/elements/1.1/"/>
    <ds:schemaRef ds:uri="http://schemas.microsoft.com/office/2006/documentManagement/types"/>
    <ds:schemaRef ds:uri="http://www.w3.org/XML/1998/namespace"/>
    <ds:schemaRef ds:uri="b884b04e-8826-4bb3-b957-f375b215b649"/>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
  <TotalTime>1698</TotalTime>
  <Pages>11</Pages>
  <Words>889</Words>
  <Application>Microsoft Office PowerPoint</Application>
  <PresentationFormat>Widescreen</PresentationFormat>
  <Paragraphs>176</Paragraphs>
  <Slides>16</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16</vt:i4>
      </vt:variant>
    </vt:vector>
  </HeadingPairs>
  <TitlesOfParts>
    <vt:vector size="25" baseType="lpstr">
      <vt:lpstr>Arial</vt:lpstr>
      <vt:lpstr>Calibri</vt:lpstr>
      <vt:lpstr>Montserrat</vt:lpstr>
      <vt:lpstr>PT Sans</vt:lpstr>
      <vt:lpstr>PT Sans (Body)</vt:lpstr>
      <vt:lpstr>Segoe UI</vt:lpstr>
      <vt:lpstr>Times New Roman</vt:lpstr>
      <vt:lpstr>Wingdings</vt:lpstr>
      <vt:lpstr>UCTI-Template-foundation-level</vt:lpstr>
      <vt:lpstr>Systems Analysis and Design  CT026-3-1-SAAD</vt:lpstr>
      <vt:lpstr>Lecturer Information</vt:lpstr>
      <vt:lpstr>Pre-Requisites For This Module</vt:lpstr>
      <vt:lpstr>Outcomes Based Education</vt:lpstr>
      <vt:lpstr>Aims of this module</vt:lpstr>
      <vt:lpstr>Module Learning Outcomes</vt:lpstr>
      <vt:lpstr>Mapping of CLO with PLO</vt:lpstr>
      <vt:lpstr>Student Learning Time (SLT)</vt:lpstr>
      <vt:lpstr>Module Content Outline</vt:lpstr>
      <vt:lpstr>Assessment Summary (refer to module handbook and module descriptor)</vt:lpstr>
      <vt:lpstr>Student Assessment Information Sheet</vt:lpstr>
      <vt:lpstr>Expectations</vt:lpstr>
      <vt:lpstr>Other Expectations</vt:lpstr>
      <vt:lpstr>Achievement Requirements:  Undergraduate (Diploma, Foundation, Degree)</vt:lpstr>
      <vt:lpstr>Reference Materials</vt:lpstr>
      <vt:lpstr>Your Valuable Feedback</vt:lpstr>
    </vt:vector>
  </TitlesOfParts>
  <Company>APU</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Teaching Slides</dc:subject>
  <dc:creator>DBB</dc:creator>
  <cp:keywords>2023</cp:keywords>
  <cp:lastModifiedBy>Vasugi Jayamangalam</cp:lastModifiedBy>
  <cp:revision>344</cp:revision>
  <cp:lastPrinted>2023-02-03T03:07:34Z</cp:lastPrinted>
  <dcterms:created xsi:type="dcterms:W3CDTF">2005-08-02T10:18:20Z</dcterms:created>
  <dcterms:modified xsi:type="dcterms:W3CDTF">2025-03-14T06:45:38Z</dcterms:modified>
  <cp:category>Teaching Slides</cp:category>
  <cp:contentStatus>2023 Version</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0x010100F2F9C7E272EC774B9ABB883739ED0FD8</vt:lpwstr>
  </property>
</Properties>
</file>

<file path=docProps/thumbnail.jpeg>
</file>